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100" d="100"/>
          <a:sy n="10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e8bsHvNs/share/preview?token=aHZ_OWIJEaDMYpTMLgyq1g&amp;role=EDITOR&amp;utm_content=DAEe8bsHvNs&amp;utm_campaign=designshare&amp;utm_medium=link&amp;utm_source=sharebutt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90FBC6-7C23-40F3-B38D-FA48642E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95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0 Imagen">
            <a:extLst>
              <a:ext uri="{FF2B5EF4-FFF2-40B4-BE49-F238E27FC236}">
                <a16:creationId xmlns:a16="http://schemas.microsoft.com/office/drawing/2014/main" id="{FDBE3C7F-6EFC-4C1B-8601-30FC62888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18974"/>
          <a:stretch>
            <a:fillRect/>
          </a:stretch>
        </p:blipFill>
        <p:spPr bwMode="auto">
          <a:xfrm>
            <a:off x="676275" y="736600"/>
            <a:ext cx="720725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86E27B-A66D-44D6-AC9A-ABDACB763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" y="1433899"/>
            <a:ext cx="59531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Escuela Normal de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Curso: English B2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Miss Mayela Alejandra del C. Gaona García. 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de Le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Huitr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Ramos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  <a:endParaRPr lang="es-MX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https://www.canva.com/design/DAEe8bsHvNs/share/preview?token=aHZ_OWIJEaDMYpTMLgyq1g&amp;role=EDITOR&amp;utm_content=DAEe8bsHvNs&amp;utm_campaign=designshare&amp;utm_medium=link&amp;utm_source=sharebutton</a:t>
            </a:r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3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4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389</Words>
  <Application>Microsoft Office PowerPoint</Application>
  <PresentationFormat>Carta (216 x 279 mm)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lenovo</cp:lastModifiedBy>
  <cp:revision>50</cp:revision>
  <dcterms:created xsi:type="dcterms:W3CDTF">2020-11-25T17:14:58Z</dcterms:created>
  <dcterms:modified xsi:type="dcterms:W3CDTF">2021-05-19T23:32:41Z</dcterms:modified>
</cp:coreProperties>
</file>