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4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31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Diagrama&#10;&#10;Descripción generada automáticamente">
            <a:extLst>
              <a:ext uri="{FF2B5EF4-FFF2-40B4-BE49-F238E27FC236}">
                <a16:creationId xmlns:a16="http://schemas.microsoft.com/office/drawing/2014/main" id="{E024EA66-1D64-407D-99E2-05E9D6E3F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91419FB-1D7A-49A1-9F0C-CBE029FC93F4}"/>
              </a:ext>
            </a:extLst>
          </p:cNvPr>
          <p:cNvSpPr txBox="1"/>
          <p:nvPr/>
        </p:nvSpPr>
        <p:spPr>
          <a:xfrm>
            <a:off x="1398270" y="3879502"/>
            <a:ext cx="40614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Writing Assignment</a:t>
            </a:r>
          </a:p>
          <a:p>
            <a:pPr algn="ctr"/>
            <a:endParaRPr lang="en-US" sz="2800" dirty="0">
              <a:latin typeface="Abadi Extra Light" panose="020B0204020104020204" pitchFamily="34" charset="0"/>
            </a:endParaRPr>
          </a:p>
          <a:p>
            <a:pPr algn="ctr"/>
            <a:endParaRPr lang="en-US" sz="2800" dirty="0">
              <a:latin typeface="Abadi Extra Light" panose="020B0204020104020204" pitchFamily="34" charset="0"/>
            </a:endParaRPr>
          </a:p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May 5</a:t>
            </a:r>
            <a:r>
              <a:rPr lang="en-US" sz="2800" baseline="30000" dirty="0">
                <a:latin typeface="Abadi Extra Light" panose="020B0204020104020204" pitchFamily="34" charset="0"/>
              </a:rPr>
              <a:t>th</a:t>
            </a:r>
            <a:r>
              <a:rPr lang="en-US" sz="2800" dirty="0">
                <a:latin typeface="Abadi Extra Light" panose="020B0204020104020204" pitchFamily="34" charset="0"/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243259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  <a:endParaRPr lang="es-MX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https://www.canva.com/design/DAEdqGVRWRE/-Qol5ZBhDCUqV77dht-QMg/view?utm_content=DAEdqGVRWRE&amp;utm_campaign=designshare&amp;utm_medium=link&amp;utm_source=publishsharelink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2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3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1232</TotalTime>
  <Words>343</Words>
  <Application>Microsoft Office PowerPoint</Application>
  <PresentationFormat>Carta (216 x 279 mm)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Abadi Extra Light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VALERIA GALINDO TORRES</cp:lastModifiedBy>
  <cp:revision>51</cp:revision>
  <dcterms:created xsi:type="dcterms:W3CDTF">2020-11-25T17:14:58Z</dcterms:created>
  <dcterms:modified xsi:type="dcterms:W3CDTF">2021-05-06T03:20:40Z</dcterms:modified>
</cp:coreProperties>
</file>