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0" r:id="rId3"/>
    <p:sldId id="264" r:id="rId4"/>
    <p:sldId id="265" r:id="rId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84CC"/>
    <a:srgbClr val="65A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204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alejandra@Hotmail.com" TargetMode="External"/><Relationship Id="rId2" Type="http://schemas.openxmlformats.org/officeDocument/2006/relationships/hyperlink" Target="mailto:mayelaalejandradelcarmen.gaona@docentecoahuila.gob.mx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0" y="0"/>
            <a:ext cx="6858000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2800" dirty="0" smtClean="0"/>
          </a:p>
          <a:p>
            <a:pPr algn="ctr"/>
            <a:r>
              <a:rPr lang="es-MX" sz="2800" dirty="0" smtClean="0"/>
              <a:t>ESCUELA </a:t>
            </a:r>
            <a:r>
              <a:rPr lang="es-MX" sz="2800" dirty="0"/>
              <a:t>NORMAL DE EDUCACIÓN PREESCOLAR</a:t>
            </a:r>
          </a:p>
          <a:p>
            <a:pPr algn="ctr"/>
            <a:r>
              <a:rPr lang="es-MX" sz="2000" dirty="0"/>
              <a:t>Licenciatura en Educación preescolar</a:t>
            </a:r>
          </a:p>
          <a:p>
            <a:pPr algn="ctr"/>
            <a:r>
              <a:rPr lang="es-MX" sz="2000" dirty="0"/>
              <a:t>Ciclo escolar 2020 – 2021</a:t>
            </a:r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r>
              <a:rPr lang="es-MX" dirty="0"/>
              <a:t>                  </a:t>
            </a:r>
          </a:p>
          <a:p>
            <a:pPr algn="ctr"/>
            <a:endParaRPr lang="es-MX" dirty="0"/>
          </a:p>
          <a:p>
            <a:pPr algn="ctr"/>
            <a:r>
              <a:rPr lang="es-MX" sz="2400" dirty="0"/>
              <a:t>Nombre de la alumna:  </a:t>
            </a:r>
          </a:p>
          <a:p>
            <a:pPr algn="ctr"/>
            <a:r>
              <a:rPr lang="es-MX" sz="2400" dirty="0"/>
              <a:t>Luz Mariana Gutiérrez Reyes</a:t>
            </a:r>
          </a:p>
          <a:p>
            <a:pPr algn="ctr"/>
            <a:r>
              <a:rPr lang="es-MX" sz="2400" dirty="0"/>
              <a:t>Número de lista: 12     Grupo: Segundo “D”</a:t>
            </a:r>
          </a:p>
          <a:p>
            <a:pPr algn="ctr"/>
            <a:endParaRPr lang="es-MX" sz="2400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r>
              <a:rPr lang="es-MX" sz="2400" dirty="0"/>
              <a:t>Nombre del trabajo</a:t>
            </a:r>
            <a:r>
              <a:rPr lang="es-MX" sz="2400" dirty="0" smtClean="0"/>
              <a:t>: </a:t>
            </a:r>
            <a:r>
              <a:rPr lang="es-MX" sz="2400" dirty="0" err="1" smtClean="0"/>
              <a:t>Task</a:t>
            </a:r>
            <a:r>
              <a:rPr lang="es-MX" sz="2400" dirty="0" smtClean="0"/>
              <a:t> 1</a:t>
            </a:r>
          </a:p>
          <a:p>
            <a:pPr algn="ctr"/>
            <a:endParaRPr lang="es-MX" sz="2400" dirty="0"/>
          </a:p>
          <a:p>
            <a:pPr algn="ctr"/>
            <a:r>
              <a:rPr lang="es-MX" sz="2400" dirty="0"/>
              <a:t>Nombre del docente: </a:t>
            </a:r>
            <a:r>
              <a:rPr lang="es-MX" sz="2400" dirty="0" err="1"/>
              <a:t>Mayela</a:t>
            </a:r>
            <a:r>
              <a:rPr lang="es-MX" sz="2400" dirty="0"/>
              <a:t> Alejandra Del Carmen Gaona García</a:t>
            </a:r>
          </a:p>
          <a:p>
            <a:pPr algn="ctr"/>
            <a:endParaRPr lang="es-MX" sz="2400" dirty="0"/>
          </a:p>
          <a:p>
            <a:pPr algn="ctr"/>
            <a:endParaRPr lang="es-MX" sz="2400" dirty="0"/>
          </a:p>
          <a:p>
            <a:pPr algn="ctr"/>
            <a:r>
              <a:rPr lang="es-MX" sz="2400" dirty="0"/>
              <a:t>Fecha</a:t>
            </a:r>
            <a:r>
              <a:rPr lang="es-MX" sz="2400"/>
              <a:t>:  </a:t>
            </a:r>
            <a:r>
              <a:rPr lang="es-MX" sz="2400"/>
              <a:t>5</a:t>
            </a:r>
            <a:r>
              <a:rPr lang="es-MX" sz="2400" smtClean="0"/>
              <a:t> </a:t>
            </a:r>
            <a:r>
              <a:rPr lang="es-MX" sz="2400"/>
              <a:t>de </a:t>
            </a:r>
            <a:r>
              <a:rPr lang="es-MX" sz="2400" smtClean="0"/>
              <a:t>Mayo</a:t>
            </a:r>
            <a:r>
              <a:rPr lang="es-MX" sz="2400" smtClean="0"/>
              <a:t> </a:t>
            </a:r>
            <a:r>
              <a:rPr lang="es-MX" sz="2400" dirty="0"/>
              <a:t>del 2021</a:t>
            </a:r>
          </a:p>
        </p:txBody>
      </p:sp>
    </p:spTree>
    <p:extLst>
      <p:ext uri="{BB962C8B-B14F-4D97-AF65-F5344CB8AC3E}">
        <p14:creationId xmlns:p14="http://schemas.microsoft.com/office/powerpoint/2010/main" val="2586257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72435"/>
              </p:ext>
            </p:extLst>
          </p:nvPr>
        </p:nvGraphicFramePr>
        <p:xfrm>
          <a:off x="168574" y="223377"/>
          <a:ext cx="6541190" cy="408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poster in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Canva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images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audio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(300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400" b="1" baseline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</a:t>
                      </a:r>
                      <a:r>
                        <a:rPr lang="es-MX" sz="14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think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about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future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imagine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thirty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changed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doing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time  in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thirty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changed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dissappeared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then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city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then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l"/>
                      <a:endParaRPr lang="es-MX" sz="9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MX" sz="9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Note: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done in canva.com </a:t>
                      </a:r>
                    </a:p>
                    <a:p>
                      <a:pPr algn="l"/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suggest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subscribe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free, explore and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practice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friendly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 are posible.</a:t>
                      </a:r>
                      <a:endParaRPr lang="es-MX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5th</a:t>
                      </a:r>
                      <a:endParaRPr lang="es-MX" sz="105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61257" y="4702629"/>
            <a:ext cx="647205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presentation</a:t>
            </a:r>
            <a:r>
              <a:rPr lang="es-MX" dirty="0" smtClean="0"/>
              <a:t> </a:t>
            </a:r>
            <a:r>
              <a:rPr lang="es-MX" dirty="0" err="1" smtClean="0"/>
              <a:t>here</a:t>
            </a:r>
            <a:r>
              <a:rPr lang="es-MX" dirty="0" smtClean="0"/>
              <a:t>: </a:t>
            </a:r>
            <a:r>
              <a:rPr lang="es-MX" dirty="0"/>
              <a:t>(https://www.canva.com/design/DAEftbGlRqM/BRHTH52trPh1oiANM7J23g/view?utm_content=DAEftbGlRqM&amp;utm_campaign=designshare&amp;utm_medium=link&amp;utm_source=publishsharelink)</a:t>
            </a:r>
            <a:endParaRPr lang="es-MX" dirty="0" smtClean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Note: </a:t>
            </a:r>
            <a:r>
              <a:rPr lang="es-MX" dirty="0" err="1" smtClean="0"/>
              <a:t>you</a:t>
            </a:r>
            <a:r>
              <a:rPr lang="es-MX" dirty="0" smtClean="0"/>
              <a:t> can </a:t>
            </a:r>
            <a:r>
              <a:rPr lang="es-MX" dirty="0" err="1" smtClean="0"/>
              <a:t>also</a:t>
            </a:r>
            <a:r>
              <a:rPr lang="es-MX" dirty="0" smtClean="0"/>
              <a:t> share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presentation</a:t>
            </a:r>
            <a:r>
              <a:rPr lang="es-MX" dirty="0" smtClean="0"/>
              <a:t> </a:t>
            </a:r>
            <a:r>
              <a:rPr lang="es-MX" dirty="0" err="1" smtClean="0"/>
              <a:t>by</a:t>
            </a:r>
            <a:r>
              <a:rPr lang="es-MX" dirty="0" smtClean="0"/>
              <a:t> e-mail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teacher</a:t>
            </a:r>
            <a:r>
              <a:rPr lang="es-MX" dirty="0" smtClean="0"/>
              <a:t> at: </a:t>
            </a:r>
            <a:r>
              <a:rPr lang="es-MX" dirty="0" smtClean="0">
                <a:hlinkClick r:id="rId2"/>
              </a:rPr>
              <a:t>mayelaalejandradelcarmen.gaona@docentecoahuila.gob.mx</a:t>
            </a:r>
            <a:r>
              <a:rPr lang="es-MX" dirty="0" smtClean="0"/>
              <a:t>  </a:t>
            </a:r>
            <a:r>
              <a:rPr lang="es-MX" dirty="0" err="1" smtClean="0"/>
              <a:t>or</a:t>
            </a:r>
            <a:r>
              <a:rPr lang="es-MX" dirty="0" smtClean="0"/>
              <a:t>  </a:t>
            </a:r>
            <a:r>
              <a:rPr lang="es-MX" dirty="0" smtClean="0">
                <a:hlinkClick r:id="rId3"/>
              </a:rPr>
              <a:t>galejandra@hotmail.com</a:t>
            </a:r>
            <a:r>
              <a:rPr lang="es-MX" dirty="0" smtClean="0"/>
              <a:t> </a:t>
            </a:r>
          </a:p>
          <a:p>
            <a:r>
              <a:rPr lang="es-MX" dirty="0" err="1" smtClean="0"/>
              <a:t>Before</a:t>
            </a:r>
            <a:r>
              <a:rPr lang="es-MX" dirty="0" smtClean="0"/>
              <a:t> </a:t>
            </a:r>
            <a:r>
              <a:rPr lang="es-MX" dirty="0" err="1" smtClean="0"/>
              <a:t>sharing</a:t>
            </a:r>
            <a:r>
              <a:rPr lang="es-MX" dirty="0" smtClean="0"/>
              <a:t>, </a:t>
            </a:r>
            <a:r>
              <a:rPr lang="es-MX" dirty="0" err="1" smtClean="0"/>
              <a:t>make</a:t>
            </a:r>
            <a:r>
              <a:rPr lang="es-MX" dirty="0" smtClean="0"/>
              <a:t> </a:t>
            </a:r>
            <a:r>
              <a:rPr lang="es-MX" dirty="0" err="1" smtClean="0"/>
              <a:t>sure</a:t>
            </a:r>
            <a:r>
              <a:rPr lang="es-MX" dirty="0" smtClean="0"/>
              <a:t> 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sound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your</a:t>
            </a:r>
            <a:r>
              <a:rPr lang="es-MX" dirty="0" smtClean="0"/>
              <a:t> </a:t>
            </a:r>
            <a:r>
              <a:rPr lang="es-MX" dirty="0" err="1" smtClean="0"/>
              <a:t>voice</a:t>
            </a:r>
            <a:r>
              <a:rPr lang="es-MX" dirty="0" smtClean="0"/>
              <a:t> and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presentation</a:t>
            </a:r>
            <a:r>
              <a:rPr lang="es-MX" dirty="0" smtClean="0"/>
              <a:t>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your</a:t>
            </a:r>
            <a:r>
              <a:rPr lang="es-MX" dirty="0" smtClean="0"/>
              <a:t>  </a:t>
            </a:r>
            <a:r>
              <a:rPr lang="es-MX" dirty="0" err="1" smtClean="0"/>
              <a:t>design</a:t>
            </a:r>
            <a:r>
              <a:rPr lang="es-MX" dirty="0" smtClean="0"/>
              <a:t>  </a:t>
            </a:r>
            <a:r>
              <a:rPr lang="es-MX" dirty="0" err="1" smtClean="0"/>
              <a:t>run</a:t>
            </a:r>
            <a:r>
              <a:rPr lang="es-MX" dirty="0" smtClean="0"/>
              <a:t> </a:t>
            </a:r>
            <a:r>
              <a:rPr lang="es-MX" dirty="0" err="1" smtClean="0"/>
              <a:t>perfectly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7" name="Flecha derecha 6"/>
          <p:cNvSpPr/>
          <p:nvPr/>
        </p:nvSpPr>
        <p:spPr>
          <a:xfrm>
            <a:off x="261257" y="5149591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839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18753" y="29579"/>
            <a:ext cx="644153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dirty="0" err="1" smtClean="0"/>
              <a:t>You</a:t>
            </a:r>
            <a:r>
              <a:rPr lang="es-MX" sz="1600" dirty="0" smtClean="0"/>
              <a:t> </a:t>
            </a:r>
            <a:r>
              <a:rPr lang="es-MX" sz="1600" dirty="0" err="1" smtClean="0"/>
              <a:t>must</a:t>
            </a:r>
            <a:r>
              <a:rPr lang="es-MX" sz="1600" dirty="0" smtClean="0"/>
              <a:t> </a:t>
            </a:r>
            <a:r>
              <a:rPr lang="es-MX" sz="1600" dirty="0" err="1" smtClean="0"/>
              <a:t>include</a:t>
            </a:r>
            <a:r>
              <a:rPr lang="es-MX" sz="1600" dirty="0" smtClean="0"/>
              <a:t> </a:t>
            </a:r>
            <a:r>
              <a:rPr lang="es-MX" sz="1600" dirty="0" err="1" smtClean="0"/>
              <a:t>the</a:t>
            </a:r>
            <a:r>
              <a:rPr lang="es-MX" sz="1600" dirty="0" smtClean="0"/>
              <a:t> </a:t>
            </a:r>
            <a:r>
              <a:rPr lang="es-MX" sz="1600" dirty="0" err="1" smtClean="0"/>
              <a:t>vocabulary</a:t>
            </a:r>
            <a:r>
              <a:rPr lang="es-MX" sz="1600" dirty="0" smtClean="0"/>
              <a:t>, </a:t>
            </a:r>
            <a:r>
              <a:rPr lang="es-MX" sz="1600" dirty="0" err="1" smtClean="0"/>
              <a:t>phrases</a:t>
            </a:r>
            <a:r>
              <a:rPr lang="es-MX" sz="1600" dirty="0" smtClean="0"/>
              <a:t> and </a:t>
            </a:r>
            <a:r>
              <a:rPr lang="es-MX" sz="1600" dirty="0" err="1" smtClean="0"/>
              <a:t>the</a:t>
            </a:r>
            <a:r>
              <a:rPr lang="es-MX" sz="1600" dirty="0" smtClean="0"/>
              <a:t> </a:t>
            </a:r>
            <a:r>
              <a:rPr lang="es-MX" sz="1600" dirty="0" err="1" smtClean="0"/>
              <a:t>following</a:t>
            </a:r>
            <a:r>
              <a:rPr lang="es-MX" sz="1600" dirty="0" smtClean="0"/>
              <a:t> gramar </a:t>
            </a:r>
            <a:r>
              <a:rPr lang="es-MX" sz="1600" dirty="0" err="1" smtClean="0"/>
              <a:t>content</a:t>
            </a:r>
            <a:r>
              <a:rPr lang="es-MX" sz="1600" dirty="0" smtClean="0"/>
              <a:t> of </a:t>
            </a:r>
            <a:r>
              <a:rPr lang="es-MX" sz="1600" dirty="0" err="1" smtClean="0"/>
              <a:t>the</a:t>
            </a:r>
            <a:r>
              <a:rPr lang="es-MX" sz="1600" dirty="0" smtClean="0"/>
              <a:t> </a:t>
            </a:r>
            <a:r>
              <a:rPr lang="es-MX" sz="1600" dirty="0" err="1" smtClean="0"/>
              <a:t>lesson</a:t>
            </a:r>
            <a:r>
              <a:rPr lang="es-MX" sz="1600" dirty="0" smtClean="0"/>
              <a:t> 1-5 </a:t>
            </a:r>
            <a:endParaRPr lang="es-MX" sz="16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0572" t="14689" r="12818" b="13271"/>
          <a:stretch/>
        </p:blipFill>
        <p:spPr>
          <a:xfrm>
            <a:off x="118753" y="804041"/>
            <a:ext cx="6739247" cy="54864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l="10335" t="29823" r="23931" b="6493"/>
          <a:stretch/>
        </p:blipFill>
        <p:spPr>
          <a:xfrm>
            <a:off x="96422" y="6290441"/>
            <a:ext cx="6353504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59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687884"/>
              </p:ext>
            </p:extLst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General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Requiriment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format</a:t>
                      </a:r>
                      <a:r>
                        <a:rPr lang="es-MX" baseline="0" dirty="0" smtClean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Good</a:t>
                      </a:r>
                      <a:r>
                        <a:rPr lang="es-MX" dirty="0" smtClean="0"/>
                        <a:t> (1)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 smtClean="0"/>
                        <a:t>Satisfactory</a:t>
                      </a:r>
                      <a:r>
                        <a:rPr lang="es-MX" dirty="0" smtClean="0"/>
                        <a:t> (.5)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Poor</a:t>
                      </a:r>
                      <a:r>
                        <a:rPr lang="es-MX" baseline="0" dirty="0" smtClean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task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fulfills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all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grammatical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elements</a:t>
                      </a:r>
                      <a:r>
                        <a:rPr lang="es-MX" baseline="0" dirty="0" smtClean="0"/>
                        <a:t> of </a:t>
                      </a:r>
                      <a:r>
                        <a:rPr lang="es-MX" baseline="0" dirty="0" err="1" smtClean="0"/>
                        <a:t>unit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task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fullfills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functions</a:t>
                      </a:r>
                      <a:r>
                        <a:rPr lang="es-MX" dirty="0" smtClean="0"/>
                        <a:t> and </a:t>
                      </a:r>
                      <a:r>
                        <a:rPr lang="es-MX" dirty="0" err="1" smtClean="0"/>
                        <a:t>vocabulary</a:t>
                      </a:r>
                      <a:r>
                        <a:rPr lang="es-MX" dirty="0" smtClean="0"/>
                        <a:t> (4 </a:t>
                      </a:r>
                      <a:r>
                        <a:rPr lang="es-MX" dirty="0" err="1" smtClean="0"/>
                        <a:t>words</a:t>
                      </a:r>
                      <a:r>
                        <a:rPr lang="es-MX" dirty="0" smtClean="0"/>
                        <a:t> min) of </a:t>
                      </a:r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unit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content</a:t>
                      </a:r>
                      <a:r>
                        <a:rPr lang="es-MX" baseline="0" dirty="0" smtClean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Communicates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efectivly</a:t>
                      </a:r>
                      <a:r>
                        <a:rPr lang="es-MX" baseline="0" dirty="0" smtClean="0"/>
                        <a:t>  and </a:t>
                      </a:r>
                      <a:r>
                        <a:rPr lang="es-MX" baseline="0" dirty="0" err="1" smtClean="0"/>
                        <a:t>clearly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t</a:t>
                      </a:r>
                      <a:r>
                        <a:rPr lang="es-MX" dirty="0" err="1" smtClean="0"/>
                        <a:t>he</a:t>
                      </a:r>
                      <a:r>
                        <a:rPr lang="es-MX" dirty="0" smtClean="0"/>
                        <a:t> ideas</a:t>
                      </a:r>
                      <a:r>
                        <a:rPr lang="es-MX" baseline="0" dirty="0" smtClean="0"/>
                        <a:t> in </a:t>
                      </a:r>
                      <a:r>
                        <a:rPr lang="es-MX" baseline="0" dirty="0" err="1" smtClean="0"/>
                        <a:t>the</a:t>
                      </a:r>
                      <a:r>
                        <a:rPr lang="es-MX" baseline="0" dirty="0" smtClean="0"/>
                        <a:t>  </a:t>
                      </a:r>
                      <a:r>
                        <a:rPr lang="es-MX" baseline="0" dirty="0" err="1" smtClean="0"/>
                        <a:t>speech</a:t>
                      </a:r>
                      <a:r>
                        <a:rPr lang="es-MX" baseline="0" dirty="0" smtClean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Ideas </a:t>
                      </a:r>
                      <a:r>
                        <a:rPr lang="es-MX" dirty="0" err="1" smtClean="0"/>
                        <a:t>flow</a:t>
                      </a:r>
                      <a:r>
                        <a:rPr lang="es-MX" dirty="0" smtClean="0"/>
                        <a:t> in </a:t>
                      </a:r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speech</a:t>
                      </a:r>
                      <a:r>
                        <a:rPr lang="es-MX" dirty="0" smtClean="0"/>
                        <a:t> </a:t>
                      </a:r>
                      <a:r>
                        <a:rPr lang="es-MX" baseline="0" dirty="0" smtClean="0"/>
                        <a:t>and </a:t>
                      </a:r>
                      <a:r>
                        <a:rPr lang="es-MX" baseline="0" dirty="0" err="1" smtClean="0"/>
                        <a:t>clearly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support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the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main</a:t>
                      </a:r>
                      <a:r>
                        <a:rPr lang="es-MX" baseline="0" dirty="0" smtClean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 smtClean="0"/>
                        <a:t>The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presentation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 smtClean="0"/>
                        <a:t>is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 smtClean="0"/>
                        <a:t>creative</a:t>
                      </a:r>
                      <a:r>
                        <a:rPr lang="es-MX" baseline="0" dirty="0" smtClean="0"/>
                        <a:t> and </a:t>
                      </a:r>
                      <a:r>
                        <a:rPr lang="es-MX" baseline="0" dirty="0" err="1" smtClean="0"/>
                        <a:t>elaborated</a:t>
                      </a:r>
                      <a:r>
                        <a:rPr lang="es-MX" baseline="0" dirty="0" smtClean="0"/>
                        <a:t> in </a:t>
                      </a:r>
                      <a:r>
                        <a:rPr lang="es-MX" baseline="0" dirty="0" err="1" smtClean="0"/>
                        <a:t>Canva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 smtClean="0"/>
                        <a:t>TOTAL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997</TotalTime>
  <Words>339</Words>
  <Application>Microsoft Office PowerPoint</Application>
  <PresentationFormat>Carta (216 x 279 mm)</PresentationFormat>
  <Paragraphs>58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Luz Gutierrez</cp:lastModifiedBy>
  <cp:revision>52</cp:revision>
  <dcterms:created xsi:type="dcterms:W3CDTF">2020-11-25T17:14:58Z</dcterms:created>
  <dcterms:modified xsi:type="dcterms:W3CDTF">2021-05-27T22:25:01Z</dcterms:modified>
</cp:coreProperties>
</file>