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8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85285859-8B18-45EF-96BF-E0A9D3FA1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6" y="52392"/>
            <a:ext cx="58417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46A306-3661-40B4-BDCA-F9DF101E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16" y="1966113"/>
            <a:ext cx="610936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inglés B2 online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Profra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.: Mayela Alejandra del Carmen Gaona Garc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TASK 2 UNIT 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Yazmin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MX" altLang="es-MX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Tellez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Fuentes 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N.L. 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 Secci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 de mayo de 2021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 descr="http://187.160.244.18/sistema/Data/tareas/enep-00041/_Logos/escudo.jpg">
            <a:extLst>
              <a:ext uri="{FF2B5EF4-FFF2-40B4-BE49-F238E27FC236}">
                <a16:creationId xmlns:a16="http://schemas.microsoft.com/office/drawing/2014/main" id="{26709C7C-A2C2-4DB9-B789-9F8C3823D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26" y="375557"/>
            <a:ext cx="1896745" cy="14058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97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know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fortune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teller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control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Describe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ideal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country use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money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18753" y="5533901"/>
            <a:ext cx="661455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surprise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excited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hermit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secure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while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retirement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fortune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teller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kind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mean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impossible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happen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near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real. I mean,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answering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control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happens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self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try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great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alive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So,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agenda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gratuated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ENEP,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traveling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nice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egg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I can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wherever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Besides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ahead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game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teach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learn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I’ll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books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enjoy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Finally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think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sabe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granted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So,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spend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anything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s-MX" sz="100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674" t="12611" r="32217" b="44111"/>
          <a:stretch/>
        </p:blipFill>
        <p:spPr>
          <a:xfrm>
            <a:off x="0" y="1"/>
            <a:ext cx="6858000" cy="51042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0059" t="54639" r="33958" b="10290"/>
          <a:stretch/>
        </p:blipFill>
        <p:spPr>
          <a:xfrm>
            <a:off x="109182" y="5104263"/>
            <a:ext cx="6591870" cy="383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</TotalTime>
  <Words>546</Words>
  <Application>Microsoft Office PowerPoint</Application>
  <PresentationFormat>Carta (216 x 279 mm)</PresentationFormat>
  <Paragraphs>48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Yazmin Fuentes</cp:lastModifiedBy>
  <cp:revision>55</cp:revision>
  <dcterms:created xsi:type="dcterms:W3CDTF">2020-11-25T17:14:58Z</dcterms:created>
  <dcterms:modified xsi:type="dcterms:W3CDTF">2021-05-13T01:23:33Z</dcterms:modified>
</cp:coreProperties>
</file>