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0" r:id="rId3"/>
    <p:sldId id="268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110" d="100"/>
          <a:sy n="110" d="100"/>
        </p:scale>
        <p:origin x="2224" y="-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11/05/21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9378" y="403771"/>
            <a:ext cx="6354688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ESCUELA NORMAL DE EDUCACION PREESCOLAR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pPr lvl="0" algn="ctr"/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</a:p>
          <a:p>
            <a:endParaRPr lang="es-MX" sz="2400" dirty="0"/>
          </a:p>
          <a:p>
            <a:pPr algn="ctr"/>
            <a:r>
              <a:rPr lang="es-MX" sz="2400" dirty="0"/>
              <a:t>ENLGISH COURES B2+</a:t>
            </a:r>
          </a:p>
          <a:p>
            <a:pPr algn="ctr"/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Proficient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of English</a:t>
            </a: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TEACHER MAYELA ALEJANDRA DEL C. GAONA GARCIA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/>
              <a:t>RUBRICS FOR ACTIVITY 2 UNIT 2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76497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60420"/>
              </p:ext>
            </p:extLst>
          </p:nvPr>
        </p:nvGraphicFramePr>
        <p:xfrm>
          <a:off x="168574" y="223377"/>
          <a:ext cx="6541190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want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know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Would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ever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fortune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teller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control 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plans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Describe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ideal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people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country use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save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money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118753" y="5533901"/>
            <a:ext cx="66145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For a long time I wished someone would just tell me what was I supposed to do, where should I study, what was the next step, I think that is because most of my life always felt scheduled, until i reached a breaking point, for now, I’ll just go with it, at my own pace, embracing whatever comes in my 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There are still some points in my life where I feel completely clueless about wether I should continue with some stuff or just leave it for good, so yeah, I would be willing to go with a fortune teller, maybe I could be ahead of the game.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Quite a lot, I do think we are destined to some situations or places in life, but I also think we can modifiy those by our actions.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My ideal life is to work in something related to Education or Art, if my main work is on art then I would like to do teaching as a hobby, I also would like to live abroad, create a good financial profile so I can travel and own a house, I’ve never seen a husband or kids in my future but if it happens I’ll embrace it, I would also like to have a really big library.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I’m not quite sure, I think they don’t because a lot of people live by day, they spend what they earn in order to provide for their families, personally, my family has really good saving habits, for </a:t>
            </a:r>
            <a:r>
              <a:rPr lang="es-MX" sz="1000">
                <a:latin typeface="Arial" panose="020B0604020202020204" pitchFamily="34" charset="0"/>
                <a:cs typeface="Arial" panose="020B0604020202020204" pitchFamily="34" charset="0"/>
              </a:rPr>
              <a:t>their retirement, to have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a nest egg to rely on to.  </a:t>
            </a:r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674" t="12611" r="32217" b="44111"/>
          <a:stretch/>
        </p:blipFill>
        <p:spPr>
          <a:xfrm>
            <a:off x="0" y="1"/>
            <a:ext cx="6858000" cy="510426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10059" t="54639" r="33958" b="10290"/>
          <a:stretch/>
        </p:blipFill>
        <p:spPr>
          <a:xfrm>
            <a:off x="109182" y="5104263"/>
            <a:ext cx="6591870" cy="383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8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63930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2510</TotalTime>
  <Words>507</Words>
  <Application>Microsoft Macintosh PowerPoint</Application>
  <PresentationFormat>Carta (216 x 279 mm)</PresentationFormat>
  <Paragraphs>47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Mariana Gutiérrez Morales</cp:lastModifiedBy>
  <cp:revision>46</cp:revision>
  <dcterms:created xsi:type="dcterms:W3CDTF">2020-11-25T17:14:58Z</dcterms:created>
  <dcterms:modified xsi:type="dcterms:W3CDTF">2021-05-13T03:06:58Z</dcterms:modified>
</cp:coreProperties>
</file>