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0" r:id="rId3"/>
    <p:sldId id="268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22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beth Carreon" userId="f4560b4d516ccc94" providerId="LiveId" clId="{1D2D7EEA-E296-42E4-8AF8-359316D4DEDD}"/>
    <pc:docChg chg="undo custSel modSld">
      <pc:chgData name="Dibeth Carreon" userId="f4560b4d516ccc94" providerId="LiveId" clId="{1D2D7EEA-E296-42E4-8AF8-359316D4DEDD}" dt="2021-05-09T19:39:27.482" v="1634" actId="20577"/>
      <pc:docMkLst>
        <pc:docMk/>
      </pc:docMkLst>
      <pc:sldChg chg="modSp mod">
        <pc:chgData name="Dibeth Carreon" userId="f4560b4d516ccc94" providerId="LiveId" clId="{1D2D7EEA-E296-42E4-8AF8-359316D4DEDD}" dt="2021-05-09T19:39:27.482" v="1634" actId="20577"/>
        <pc:sldMkLst>
          <pc:docMk/>
          <pc:sldMk cId="1318392185" sldId="260"/>
        </pc:sldMkLst>
        <pc:spChg chg="mod">
          <ac:chgData name="Dibeth Carreon" userId="f4560b4d516ccc94" providerId="LiveId" clId="{1D2D7EEA-E296-42E4-8AF8-359316D4DEDD}" dt="2021-05-09T19:39:27.482" v="1634" actId="20577"/>
          <ac:spMkLst>
            <pc:docMk/>
            <pc:sldMk cId="1318392185" sldId="260"/>
            <ac:spMk id="8" creationId="{00000000-0000-0000-0000-000000000000}"/>
          </ac:spMkLst>
        </pc:spChg>
      </pc:sldChg>
      <pc:sldChg chg="addSp modSp mod">
        <pc:chgData name="Dibeth Carreon" userId="f4560b4d516ccc94" providerId="LiveId" clId="{1D2D7EEA-E296-42E4-8AF8-359316D4DEDD}" dt="2021-05-09T19:13:29.699" v="79" actId="732"/>
        <pc:sldMkLst>
          <pc:docMk/>
          <pc:sldMk cId="1764975132" sldId="267"/>
        </pc:sldMkLst>
        <pc:spChg chg="mod">
          <ac:chgData name="Dibeth Carreon" userId="f4560b4d516ccc94" providerId="LiveId" clId="{1D2D7EEA-E296-42E4-8AF8-359316D4DEDD}" dt="2021-05-09T19:12:38.779" v="77" actId="20577"/>
          <ac:spMkLst>
            <pc:docMk/>
            <pc:sldMk cId="1764975132" sldId="267"/>
            <ac:spMk id="2" creationId="{00000000-0000-0000-0000-000000000000}"/>
          </ac:spMkLst>
        </pc:spChg>
        <pc:picChg chg="add mod modCrop">
          <ac:chgData name="Dibeth Carreon" userId="f4560b4d516ccc94" providerId="LiveId" clId="{1D2D7EEA-E296-42E4-8AF8-359316D4DEDD}" dt="2021-05-09T19:13:29.699" v="79" actId="732"/>
          <ac:picMkLst>
            <pc:docMk/>
            <pc:sldMk cId="1764975132" sldId="267"/>
            <ac:picMk id="4" creationId="{BAD6E076-9FF5-4145-AEB5-379BD96A02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350713" cy="7940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ESCUELA NORMAL DE EDUCACION PREESCOLAR</a:t>
            </a:r>
          </a:p>
          <a:p>
            <a:pPr lvl="0" algn="ctr"/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pPr algn="ctr"/>
            <a:r>
              <a:rPr lang="es-MX" sz="2400" dirty="0" err="1"/>
              <a:t>Student</a:t>
            </a:r>
            <a:r>
              <a:rPr lang="es-MX" sz="2400" dirty="0"/>
              <a:t>: Dibeth Atziri Carreón</a:t>
            </a:r>
          </a:p>
          <a:p>
            <a:pPr algn="ctr"/>
            <a:r>
              <a:rPr lang="es-MX" sz="2400" dirty="0"/>
              <a:t>4th </a:t>
            </a:r>
            <a:r>
              <a:rPr lang="es-MX" sz="2400" dirty="0" err="1"/>
              <a:t>Semester</a:t>
            </a:r>
            <a:endParaRPr lang="es-MX" sz="2400" dirty="0"/>
          </a:p>
          <a:p>
            <a:pPr algn="ctr"/>
            <a:r>
              <a:rPr lang="es-MX" sz="2400" dirty="0"/>
              <a:t>ENLGISH COURES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of 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/>
              <a:t>RUBRICS FOR ACTIVITY 2 UNIT 2</a:t>
            </a:r>
          </a:p>
          <a:p>
            <a:endParaRPr lang="es-MX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AD6E076-9FF5-4145-AEB5-379BD96A02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4" r="14151"/>
          <a:stretch/>
        </p:blipFill>
        <p:spPr>
          <a:xfrm>
            <a:off x="2309446" y="1538257"/>
            <a:ext cx="2368062" cy="258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7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760420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14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6-11</a:t>
                      </a:r>
                    </a:p>
                    <a:p>
                      <a:endParaRPr lang="es-MX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know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Would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ever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go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fortune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teller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much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control 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over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plans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  <a:r>
                        <a:rPr lang="es-MX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Describe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ideal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life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Do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people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country use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think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about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future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save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money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1400" b="0" dirty="0" err="1">
                          <a:solidFill>
                            <a:schemeClr val="tx1"/>
                          </a:solidFill>
                        </a:rPr>
                        <a:t>it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18753" y="5533901"/>
            <a:ext cx="66145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 don’t want to know too much about my future. I want it to be kind of a surprise, so I’ll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restraint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myself from finding out too much about my future. Things will come to me at their own pace.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 would love to go to a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fortune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teller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 I think they will help me feel safe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about my future and what I’m doing at the momento. I will feel self-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assured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If I go to one.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they could tell me if I have some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misfortune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in my life or if there is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misfortune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my way that I could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we have a lot of control over our future, and the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universe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gives us a little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or a little help. Everything we have done, are doing and will do, will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mold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our future. Although this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can be pretty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elusive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I do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believe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we are in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of our own Destiny and future.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In my future, I will have graduated college by the time I’m 23. I’ll be working as a teacher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in Saltillo for a few years,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probably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two. Then, I will get out of this city and country, and move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somewhere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else,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maybe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the US or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I will start giving classes there and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hopefully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by the time I start working, I will have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purchased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my home, a small cottage in a rural area.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People in my country think about the future very little and I speak from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. Sometimes we get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payed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and immediately spend all the money without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some for the future. We need to start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more money because I know that in the end, it will all be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worth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it!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674" t="12611" r="32217" b="44111"/>
          <a:stretch/>
        </p:blipFill>
        <p:spPr>
          <a:xfrm>
            <a:off x="0" y="1"/>
            <a:ext cx="6858000" cy="51042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0059" t="54639" r="33958" b="10290"/>
          <a:stretch/>
        </p:blipFill>
        <p:spPr>
          <a:xfrm>
            <a:off x="109182" y="5104263"/>
            <a:ext cx="6591870" cy="38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3278</TotalTime>
  <Words>539</Words>
  <Application>Microsoft Office PowerPoint</Application>
  <PresentationFormat>Carta (216 x 279 mm)</PresentationFormat>
  <Paragraphs>53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Dibeth Carreon</cp:lastModifiedBy>
  <cp:revision>43</cp:revision>
  <dcterms:created xsi:type="dcterms:W3CDTF">2020-11-25T17:14:58Z</dcterms:created>
  <dcterms:modified xsi:type="dcterms:W3CDTF">2021-05-09T19:39:31Z</dcterms:modified>
</cp:coreProperties>
</file>