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7" r:id="rId2"/>
    <p:sldId id="260" r:id="rId3"/>
    <p:sldId id="268" r:id="rId4"/>
    <p:sldId id="265" r:id="rId5"/>
  </p:sldIdLst>
  <p:sldSz cx="6858000" cy="9144000" type="letter"/>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5A2D9"/>
    <a:srgbClr val="3484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snapToGrid="0">
      <p:cViewPr varScale="1">
        <p:scale>
          <a:sx n="51" d="100"/>
          <a:sy n="51" d="100"/>
        </p:scale>
        <p:origin x="144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4A21BCDA-0285-4F3A-9089-8913FB70B44D}" type="datetimeFigureOut">
              <a:rPr lang="es-MX" smtClean="0"/>
              <a:t>10/05/2021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29075703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A21BCDA-0285-4F3A-9089-8913FB70B44D}" type="datetimeFigureOut">
              <a:rPr lang="es-MX" smtClean="0"/>
              <a:t>10/05/2021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42686472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A21BCDA-0285-4F3A-9089-8913FB70B44D}" type="datetimeFigureOut">
              <a:rPr lang="es-MX" smtClean="0"/>
              <a:t>10/05/2021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16481119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A21BCDA-0285-4F3A-9089-8913FB70B44D}" type="datetimeFigureOut">
              <a:rPr lang="es-MX" smtClean="0"/>
              <a:t>10/05/2021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11080148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4A21BCDA-0285-4F3A-9089-8913FB70B44D}" type="datetimeFigureOut">
              <a:rPr lang="es-MX" smtClean="0"/>
              <a:t>10/05/2021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2083156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4A21BCDA-0285-4F3A-9089-8913FB70B44D}" type="datetimeFigureOut">
              <a:rPr lang="es-MX" smtClean="0"/>
              <a:t>10/05/2021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40079093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4A21BCDA-0285-4F3A-9089-8913FB70B44D}" type="datetimeFigureOut">
              <a:rPr lang="es-MX" smtClean="0"/>
              <a:t>10/05/2021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3023767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4A21BCDA-0285-4F3A-9089-8913FB70B44D}" type="datetimeFigureOut">
              <a:rPr lang="es-MX" smtClean="0"/>
              <a:t>10/05/2021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32118882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21BCDA-0285-4F3A-9089-8913FB70B44D}" type="datetimeFigureOut">
              <a:rPr lang="es-MX" smtClean="0"/>
              <a:t>10/05/2021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17406999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4A21BCDA-0285-4F3A-9089-8913FB70B44D}" type="datetimeFigureOut">
              <a:rPr lang="es-MX" smtClean="0"/>
              <a:t>10/05/2021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1014101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4A21BCDA-0285-4F3A-9089-8913FB70B44D}" type="datetimeFigureOut">
              <a:rPr lang="es-MX" smtClean="0"/>
              <a:t>10/05/2021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35036500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4A21BCDA-0285-4F3A-9089-8913FB70B44D}" type="datetimeFigureOut">
              <a:rPr lang="es-MX" smtClean="0"/>
              <a:t>10/05/2021</a:t>
            </a:fld>
            <a:endParaRPr lang="es-MX"/>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407CEA24-7C9B-49C2-9D01-B1332FBC8A99}" type="slidenum">
              <a:rPr lang="es-MX" smtClean="0"/>
              <a:t>‹Nº›</a:t>
            </a:fld>
            <a:endParaRPr lang="es-MX"/>
          </a:p>
        </p:txBody>
      </p:sp>
    </p:spTree>
    <p:extLst>
      <p:ext uri="{BB962C8B-B14F-4D97-AF65-F5344CB8AC3E}">
        <p14:creationId xmlns:p14="http://schemas.microsoft.com/office/powerpoint/2010/main" val="13496193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24078" y="3036"/>
            <a:ext cx="6833922" cy="9140964"/>
          </a:xfrm>
          <a:prstGeom prst="rect">
            <a:avLst/>
          </a:prstGeom>
          <a:noFill/>
        </p:spPr>
        <p:txBody>
          <a:bodyPr wrap="none" rtlCol="0">
            <a:spAutoFit/>
          </a:bodyPr>
          <a:lstStyle/>
          <a:p>
            <a:r>
              <a:rPr lang="es-MX" sz="2800" b="1" dirty="0">
                <a:latin typeface="Bittermilk" panose="02000506000000020004" pitchFamily="2" charset="0"/>
              </a:rPr>
              <a:t>ESCUELA NORMAL DE EDUCACION PREESCOLAR</a:t>
            </a:r>
          </a:p>
          <a:p>
            <a:endParaRPr lang="es-MX" sz="2800" dirty="0">
              <a:latin typeface="Bittermilk" panose="02000506000000020004" pitchFamily="2" charset="0"/>
            </a:endParaRPr>
          </a:p>
          <a:p>
            <a:endParaRPr lang="es-MX" sz="2800" dirty="0">
              <a:latin typeface="Bittermilk" panose="02000506000000020004" pitchFamily="2" charset="0"/>
            </a:endParaRPr>
          </a:p>
          <a:p>
            <a:endParaRPr lang="es-MX" sz="2800" dirty="0">
              <a:latin typeface="Bittermilk" panose="02000506000000020004" pitchFamily="2" charset="0"/>
            </a:endParaRPr>
          </a:p>
          <a:p>
            <a:endParaRPr lang="es-MX" sz="2800" dirty="0">
              <a:latin typeface="Bittermilk" panose="02000506000000020004" pitchFamily="2" charset="0"/>
            </a:endParaRPr>
          </a:p>
          <a:p>
            <a:endParaRPr lang="es-MX" sz="2800" dirty="0">
              <a:latin typeface="Bittermilk" panose="02000506000000020004" pitchFamily="2" charset="0"/>
            </a:endParaRPr>
          </a:p>
          <a:p>
            <a:endParaRPr lang="es-MX" sz="2800" dirty="0">
              <a:latin typeface="Bittermilk" panose="02000506000000020004" pitchFamily="2" charset="0"/>
            </a:endParaRPr>
          </a:p>
          <a:p>
            <a:endParaRPr lang="es-MX" sz="2800" dirty="0">
              <a:latin typeface="Bittermilk" panose="02000506000000020004" pitchFamily="2" charset="0"/>
            </a:endParaRPr>
          </a:p>
          <a:p>
            <a:pPr lvl="0" algn="ctr"/>
            <a:r>
              <a:rPr lang="es-MX" altLang="es-ES" sz="2800" dirty="0">
                <a:solidFill>
                  <a:prstClr val="black"/>
                </a:solidFill>
                <a:latin typeface="Bittermilk" panose="02000506000000020004" pitchFamily="2" charset="0"/>
                <a:cs typeface="Arial" panose="020B0604020202020204" pitchFamily="34" charset="0"/>
              </a:rPr>
              <a:t>March – July 2021</a:t>
            </a:r>
          </a:p>
          <a:p>
            <a:endParaRPr lang="es-MX" sz="2800" dirty="0">
              <a:latin typeface="Bittermilk" panose="02000506000000020004" pitchFamily="2" charset="0"/>
            </a:endParaRPr>
          </a:p>
          <a:p>
            <a:pPr algn="ctr"/>
            <a:r>
              <a:rPr lang="es-MX" sz="2800" dirty="0">
                <a:latin typeface="Bittermilk" panose="02000506000000020004" pitchFamily="2" charset="0"/>
              </a:rPr>
              <a:t>ENLGISH COURES B2+</a:t>
            </a:r>
          </a:p>
          <a:p>
            <a:pPr algn="ctr"/>
            <a:r>
              <a:rPr lang="es-MX" sz="2800" dirty="0" err="1">
                <a:latin typeface="Bittermilk" panose="02000506000000020004" pitchFamily="2" charset="0"/>
                <a:cs typeface="Arial" panose="020B0604020202020204" pitchFamily="34" charset="0"/>
              </a:rPr>
              <a:t>Proficient</a:t>
            </a:r>
            <a:r>
              <a:rPr lang="es-MX" sz="2800" dirty="0">
                <a:latin typeface="Bittermilk" panose="02000506000000020004" pitchFamily="2" charset="0"/>
                <a:cs typeface="Arial" panose="020B0604020202020204" pitchFamily="34" charset="0"/>
              </a:rPr>
              <a:t>  </a:t>
            </a:r>
            <a:r>
              <a:rPr lang="es-MX" sz="2800" dirty="0" err="1">
                <a:latin typeface="Bittermilk" panose="02000506000000020004" pitchFamily="2" charset="0"/>
                <a:cs typeface="Arial" panose="020B0604020202020204" pitchFamily="34" charset="0"/>
              </a:rPr>
              <a:t>Users</a:t>
            </a:r>
            <a:r>
              <a:rPr lang="es-MX" sz="2800" dirty="0">
                <a:latin typeface="Bittermilk" panose="02000506000000020004" pitchFamily="2" charset="0"/>
                <a:cs typeface="Arial" panose="020B0604020202020204" pitchFamily="34" charset="0"/>
              </a:rPr>
              <a:t> of English</a:t>
            </a:r>
          </a:p>
          <a:p>
            <a:pPr algn="ctr"/>
            <a:endParaRPr lang="es-MX" sz="2800" b="1" dirty="0">
              <a:latin typeface="Bittermilk" panose="02000506000000020004" pitchFamily="2" charset="0"/>
              <a:cs typeface="Arial" panose="020B0604020202020204" pitchFamily="34" charset="0"/>
            </a:endParaRPr>
          </a:p>
          <a:p>
            <a:pPr algn="ctr"/>
            <a:r>
              <a:rPr lang="es-MX" sz="2800" dirty="0">
                <a:latin typeface="Bittermilk" panose="02000506000000020004" pitchFamily="2" charset="0"/>
              </a:rPr>
              <a:t>Student: Samara Kereny Robledo Cortés</a:t>
            </a:r>
          </a:p>
          <a:p>
            <a:pPr algn="ctr"/>
            <a:endParaRPr lang="es-MX" sz="2800" b="1" dirty="0">
              <a:latin typeface="Bittermilk" panose="02000506000000020004" pitchFamily="2" charset="0"/>
              <a:cs typeface="Arial" panose="020B0604020202020204" pitchFamily="34" charset="0"/>
            </a:endParaRPr>
          </a:p>
          <a:p>
            <a:pPr algn="ctr"/>
            <a:endParaRPr lang="es-MX" sz="2800" b="1" dirty="0">
              <a:solidFill>
                <a:schemeClr val="tx2">
                  <a:lumMod val="60000"/>
                  <a:lumOff val="40000"/>
                </a:schemeClr>
              </a:solidFill>
              <a:latin typeface="Bittermilk" panose="02000506000000020004" pitchFamily="2" charset="0"/>
              <a:cs typeface="Arial" panose="020B0604020202020204" pitchFamily="34" charset="0"/>
            </a:endParaRPr>
          </a:p>
          <a:p>
            <a:pPr algn="ctr"/>
            <a:r>
              <a:rPr lang="es-MX" sz="2000" dirty="0">
                <a:latin typeface="Bittermilk" panose="02000506000000020004" pitchFamily="2" charset="0"/>
                <a:cs typeface="Arial" panose="020B0604020202020204" pitchFamily="34" charset="0"/>
              </a:rPr>
              <a:t>TEACHER MAYELA ALEJANDRA DEL C. GAONA GARCIA</a:t>
            </a:r>
          </a:p>
          <a:p>
            <a:pPr algn="ctr"/>
            <a:endParaRPr lang="es-MX" sz="2000" dirty="0">
              <a:latin typeface="Bittermilk" panose="02000506000000020004" pitchFamily="2" charset="0"/>
              <a:cs typeface="Arial" panose="020B0604020202020204" pitchFamily="34" charset="0"/>
            </a:endParaRPr>
          </a:p>
          <a:p>
            <a:pPr algn="ctr"/>
            <a:endParaRPr lang="es-MX" sz="2000" dirty="0">
              <a:latin typeface="Bittermilk" panose="02000506000000020004" pitchFamily="2" charset="0"/>
              <a:cs typeface="Arial" panose="020B0604020202020204" pitchFamily="34" charset="0"/>
            </a:endParaRPr>
          </a:p>
          <a:p>
            <a:pPr algn="ctr"/>
            <a:endParaRPr lang="es-MX" sz="2800" b="1" dirty="0">
              <a:solidFill>
                <a:schemeClr val="tx2">
                  <a:lumMod val="60000"/>
                  <a:lumOff val="40000"/>
                </a:schemeClr>
              </a:solidFill>
              <a:latin typeface="Bittermilk" panose="02000506000000020004" pitchFamily="2" charset="0"/>
              <a:cs typeface="Arial" panose="020B0604020202020204" pitchFamily="34" charset="0"/>
            </a:endParaRPr>
          </a:p>
          <a:p>
            <a:pPr algn="ctr"/>
            <a:r>
              <a:rPr lang="es-MX" sz="2800" dirty="0">
                <a:latin typeface="Bittermilk" panose="02000506000000020004" pitchFamily="2" charset="0"/>
              </a:rPr>
              <a:t>RUBRICS FOR ACTIVITY 2 UNIT 2</a:t>
            </a:r>
          </a:p>
          <a:p>
            <a:endParaRPr lang="es-MX" sz="2400" dirty="0"/>
          </a:p>
        </p:txBody>
      </p:sp>
      <p:pic>
        <p:nvPicPr>
          <p:cNvPr id="3" name="Imagen 2">
            <a:extLst>
              <a:ext uri="{FF2B5EF4-FFF2-40B4-BE49-F238E27FC236}">
                <a16:creationId xmlns:a16="http://schemas.microsoft.com/office/drawing/2014/main" id="{BAD6E076-9FF5-4145-AEB5-379BD96A02FF}"/>
              </a:ext>
            </a:extLst>
          </p:cNvPr>
          <p:cNvPicPr>
            <a:picLocks noChangeAspect="1"/>
          </p:cNvPicPr>
          <p:nvPr/>
        </p:nvPicPr>
        <p:blipFill rotWithShape="1">
          <a:blip r:embed="rId2">
            <a:extLst>
              <a:ext uri="{28A0092B-C50C-407E-A947-70E740481C1C}">
                <a14:useLocalDpi xmlns:a14="http://schemas.microsoft.com/office/drawing/2010/main" val="0"/>
              </a:ext>
            </a:extLst>
          </a:blip>
          <a:srcRect l="17854" r="14151"/>
          <a:stretch/>
        </p:blipFill>
        <p:spPr>
          <a:xfrm>
            <a:off x="2257008" y="838749"/>
            <a:ext cx="2368062" cy="2589701"/>
          </a:xfrm>
          <a:prstGeom prst="rect">
            <a:avLst/>
          </a:prstGeom>
        </p:spPr>
      </p:pic>
    </p:spTree>
    <p:extLst>
      <p:ext uri="{BB962C8B-B14F-4D97-AF65-F5344CB8AC3E}">
        <p14:creationId xmlns:p14="http://schemas.microsoft.com/office/powerpoint/2010/main" val="17649751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3351760420"/>
              </p:ext>
            </p:extLst>
          </p:nvPr>
        </p:nvGraphicFramePr>
        <p:xfrm>
          <a:off x="168574" y="223377"/>
          <a:ext cx="6541190" cy="4183380"/>
        </p:xfrm>
        <a:graphic>
          <a:graphicData uri="http://schemas.openxmlformats.org/drawingml/2006/table">
            <a:tbl>
              <a:tblPr firstRow="1" bandRow="1">
                <a:tableStyleId>{5C22544A-7EE6-4342-B048-85BDC9FD1C3A}</a:tableStyleId>
              </a:tblPr>
              <a:tblGrid>
                <a:gridCol w="1540298">
                  <a:extLst>
                    <a:ext uri="{9D8B030D-6E8A-4147-A177-3AD203B41FA5}">
                      <a16:colId xmlns:a16="http://schemas.microsoft.com/office/drawing/2014/main" val="20000"/>
                    </a:ext>
                  </a:extLst>
                </a:gridCol>
                <a:gridCol w="5000892">
                  <a:extLst>
                    <a:ext uri="{9D8B030D-6E8A-4147-A177-3AD203B41FA5}">
                      <a16:colId xmlns:a16="http://schemas.microsoft.com/office/drawing/2014/main" val="20001"/>
                    </a:ext>
                  </a:extLst>
                </a:gridCol>
              </a:tblGrid>
              <a:tr h="3693228">
                <a:tc>
                  <a:txBody>
                    <a:bodyPr/>
                    <a:lstStyle/>
                    <a:p>
                      <a:pPr algn="l"/>
                      <a:r>
                        <a:rPr lang="es-MX" sz="1200" b="1" dirty="0" err="1">
                          <a:solidFill>
                            <a:schemeClr val="tx1"/>
                          </a:solidFill>
                          <a:latin typeface="Arial" panose="020B0604020202020204" pitchFamily="34" charset="0"/>
                          <a:cs typeface="Arial" panose="020B0604020202020204" pitchFamily="34" charset="0"/>
                        </a:rPr>
                        <a:t>Writing</a:t>
                      </a:r>
                      <a:r>
                        <a:rPr lang="es-MX" sz="1200" b="1" dirty="0">
                          <a:solidFill>
                            <a:schemeClr val="tx1"/>
                          </a:solidFill>
                          <a:latin typeface="Arial" panose="020B0604020202020204" pitchFamily="34" charset="0"/>
                          <a:cs typeface="Arial" panose="020B0604020202020204" pitchFamily="34" charset="0"/>
                        </a:rPr>
                        <a:t>/</a:t>
                      </a:r>
                      <a:r>
                        <a:rPr lang="es-MX" sz="1200" b="1" dirty="0" err="1">
                          <a:solidFill>
                            <a:schemeClr val="tx1"/>
                          </a:solidFill>
                          <a:latin typeface="Arial" panose="020B0604020202020204" pitchFamily="34" charset="0"/>
                          <a:cs typeface="Arial" panose="020B0604020202020204" pitchFamily="34" charset="0"/>
                        </a:rPr>
                        <a:t>Speaking</a:t>
                      </a:r>
                      <a:r>
                        <a:rPr lang="es-MX" sz="1200" b="1" baseline="0" dirty="0">
                          <a:solidFill>
                            <a:schemeClr val="tx1"/>
                          </a:solidFill>
                          <a:latin typeface="Arial" panose="020B0604020202020204" pitchFamily="34" charset="0"/>
                          <a:cs typeface="Arial" panose="020B0604020202020204" pitchFamily="34" charset="0"/>
                        </a:rPr>
                        <a:t> </a:t>
                      </a:r>
                      <a:r>
                        <a:rPr lang="es-MX" sz="1200" b="1" baseline="0" dirty="0" err="1">
                          <a:solidFill>
                            <a:schemeClr val="tx1"/>
                          </a:solidFill>
                          <a:latin typeface="Arial" panose="020B0604020202020204" pitchFamily="34" charset="0"/>
                          <a:cs typeface="Arial" panose="020B0604020202020204" pitchFamily="34" charset="0"/>
                        </a:rPr>
                        <a:t>Assignment</a:t>
                      </a:r>
                      <a:endParaRPr lang="es-MX" sz="1200" b="1"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5A2D9"/>
                    </a:solidFill>
                  </a:tcPr>
                </a:tc>
                <a:tc>
                  <a:txBody>
                    <a:bodyPr/>
                    <a:lstStyle/>
                    <a:p>
                      <a:pPr algn="l">
                        <a:lnSpc>
                          <a:spcPct val="150000"/>
                        </a:lnSpc>
                      </a:pPr>
                      <a:r>
                        <a:rPr lang="es-MX" sz="1300" b="1" baseline="0" dirty="0" err="1">
                          <a:solidFill>
                            <a:schemeClr val="tx1"/>
                          </a:solidFill>
                          <a:latin typeface="Arial" panose="020B0604020202020204" pitchFamily="34" charset="0"/>
                          <a:cs typeface="Arial" panose="020B0604020202020204" pitchFamily="34" charset="0"/>
                        </a:rPr>
                        <a:t>Write</a:t>
                      </a:r>
                      <a:r>
                        <a:rPr lang="es-MX" sz="1300" b="1" baseline="0" dirty="0">
                          <a:solidFill>
                            <a:schemeClr val="tx1"/>
                          </a:solidFill>
                          <a:latin typeface="Arial" panose="020B0604020202020204" pitchFamily="34" charset="0"/>
                          <a:cs typeface="Arial" panose="020B0604020202020204" pitchFamily="34" charset="0"/>
                        </a:rPr>
                        <a:t> a </a:t>
                      </a:r>
                      <a:r>
                        <a:rPr lang="es-MX" sz="1300" b="1" baseline="0" dirty="0" err="1">
                          <a:solidFill>
                            <a:schemeClr val="tx1"/>
                          </a:solidFill>
                          <a:latin typeface="Arial" panose="020B0604020202020204" pitchFamily="34" charset="0"/>
                          <a:cs typeface="Arial" panose="020B0604020202020204" pitchFamily="34" charset="0"/>
                        </a:rPr>
                        <a:t>paragraph</a:t>
                      </a:r>
                      <a:r>
                        <a:rPr lang="es-MX" sz="1300" b="1" baseline="0" dirty="0">
                          <a:solidFill>
                            <a:schemeClr val="tx1"/>
                          </a:solidFill>
                          <a:latin typeface="Arial" panose="020B0604020202020204" pitchFamily="34" charset="0"/>
                          <a:cs typeface="Arial" panose="020B0604020202020204" pitchFamily="34" charset="0"/>
                        </a:rPr>
                        <a:t>  of 10 </a:t>
                      </a:r>
                      <a:r>
                        <a:rPr lang="es-MX" sz="1300" b="1" baseline="0" dirty="0" err="1">
                          <a:solidFill>
                            <a:schemeClr val="tx1"/>
                          </a:solidFill>
                          <a:latin typeface="Arial" panose="020B0604020202020204" pitchFamily="34" charset="0"/>
                          <a:cs typeface="Arial" panose="020B0604020202020204" pitchFamily="34" charset="0"/>
                        </a:rPr>
                        <a:t>lines</a:t>
                      </a:r>
                      <a:r>
                        <a:rPr lang="es-MX" sz="1300" b="1" baseline="0" dirty="0">
                          <a:solidFill>
                            <a:schemeClr val="tx1"/>
                          </a:solidFill>
                          <a:latin typeface="Arial" panose="020B0604020202020204" pitchFamily="34" charset="0"/>
                          <a:cs typeface="Arial" panose="020B0604020202020204" pitchFamily="34" charset="0"/>
                        </a:rPr>
                        <a:t> min.  </a:t>
                      </a:r>
                      <a:r>
                        <a:rPr lang="es-MX" sz="1300" b="1" baseline="0" dirty="0" err="1">
                          <a:solidFill>
                            <a:schemeClr val="tx1"/>
                          </a:solidFill>
                          <a:latin typeface="Arial" panose="020B0604020202020204" pitchFamily="34" charset="0"/>
                          <a:cs typeface="Arial" panose="020B0604020202020204" pitchFamily="34" charset="0"/>
                        </a:rPr>
                        <a:t>a</a:t>
                      </a:r>
                      <a:r>
                        <a:rPr lang="es-MX" sz="1300" b="1" dirty="0" err="1">
                          <a:solidFill>
                            <a:schemeClr val="tx1"/>
                          </a:solidFill>
                          <a:latin typeface="Arial" panose="020B0604020202020204" pitchFamily="34" charset="0"/>
                          <a:cs typeface="Arial" panose="020B0604020202020204" pitchFamily="34" charset="0"/>
                        </a:rPr>
                        <a:t>nswering</a:t>
                      </a:r>
                      <a:r>
                        <a:rPr lang="es-MX" sz="1300" b="1" dirty="0">
                          <a:solidFill>
                            <a:schemeClr val="tx1"/>
                          </a:solidFill>
                          <a:latin typeface="Arial" panose="020B0604020202020204" pitchFamily="34" charset="0"/>
                          <a:cs typeface="Arial" panose="020B0604020202020204" pitchFamily="34" charset="0"/>
                        </a:rPr>
                        <a:t>  </a:t>
                      </a:r>
                      <a:r>
                        <a:rPr lang="es-MX" sz="1300" b="1" dirty="0" err="1">
                          <a:solidFill>
                            <a:schemeClr val="tx1"/>
                          </a:solidFill>
                          <a:latin typeface="Arial" panose="020B0604020202020204" pitchFamily="34" charset="0"/>
                          <a:cs typeface="Arial" panose="020B0604020202020204" pitchFamily="34" charset="0"/>
                        </a:rPr>
                        <a:t>the</a:t>
                      </a:r>
                      <a:r>
                        <a:rPr lang="es-MX" sz="1300" b="1" dirty="0">
                          <a:solidFill>
                            <a:schemeClr val="tx1"/>
                          </a:solidFill>
                          <a:latin typeface="Arial" panose="020B0604020202020204" pitchFamily="34" charset="0"/>
                          <a:cs typeface="Arial" panose="020B0604020202020204" pitchFamily="34" charset="0"/>
                        </a:rPr>
                        <a:t> </a:t>
                      </a:r>
                      <a:r>
                        <a:rPr lang="es-MX" sz="1300" b="1" dirty="0" err="1">
                          <a:solidFill>
                            <a:schemeClr val="tx1"/>
                          </a:solidFill>
                          <a:latin typeface="Arial" panose="020B0604020202020204" pitchFamily="34" charset="0"/>
                          <a:cs typeface="Arial" panose="020B0604020202020204" pitchFamily="34" charset="0"/>
                        </a:rPr>
                        <a:t>following</a:t>
                      </a:r>
                      <a:r>
                        <a:rPr lang="es-MX" sz="1300" b="1" dirty="0">
                          <a:solidFill>
                            <a:schemeClr val="tx1"/>
                          </a:solidFill>
                          <a:latin typeface="Arial" panose="020B0604020202020204" pitchFamily="34" charset="0"/>
                          <a:cs typeface="Arial" panose="020B0604020202020204" pitchFamily="34" charset="0"/>
                        </a:rPr>
                        <a:t> </a:t>
                      </a:r>
                      <a:r>
                        <a:rPr lang="es-MX" sz="1300" b="1" dirty="0" err="1">
                          <a:solidFill>
                            <a:schemeClr val="tx1"/>
                          </a:solidFill>
                          <a:latin typeface="Arial" panose="020B0604020202020204" pitchFamily="34" charset="0"/>
                          <a:cs typeface="Arial" panose="020B0604020202020204" pitchFamily="34" charset="0"/>
                        </a:rPr>
                        <a:t>questions</a:t>
                      </a:r>
                      <a:r>
                        <a:rPr lang="es-MX" sz="1300" b="1" dirty="0">
                          <a:solidFill>
                            <a:schemeClr val="tx1"/>
                          </a:solidFill>
                          <a:latin typeface="Arial" panose="020B0604020202020204" pitchFamily="34" charset="0"/>
                          <a:cs typeface="Arial" panose="020B0604020202020204" pitchFamily="34" charset="0"/>
                        </a:rPr>
                        <a:t>,</a:t>
                      </a:r>
                      <a:r>
                        <a:rPr lang="es-MX" sz="1300" b="1" baseline="0" dirty="0">
                          <a:solidFill>
                            <a:schemeClr val="tx1"/>
                          </a:solidFill>
                          <a:latin typeface="Arial" panose="020B0604020202020204" pitchFamily="34" charset="0"/>
                          <a:cs typeface="Arial" panose="020B0604020202020204" pitchFamily="34" charset="0"/>
                        </a:rPr>
                        <a:t>   </a:t>
                      </a:r>
                    </a:p>
                    <a:p>
                      <a:r>
                        <a:rPr lang="es-MX" sz="1300" b="1" baseline="0" dirty="0" err="1">
                          <a:solidFill>
                            <a:schemeClr val="tx1"/>
                          </a:solidFill>
                          <a:latin typeface="Arial" panose="020B0604020202020204" pitchFamily="34" charset="0"/>
                          <a:cs typeface="Arial" panose="020B0604020202020204" pitchFamily="34" charset="0"/>
                        </a:rPr>
                        <a:t>Support</a:t>
                      </a:r>
                      <a:r>
                        <a:rPr lang="es-MX" sz="1300" b="1" baseline="0" dirty="0">
                          <a:solidFill>
                            <a:schemeClr val="tx1"/>
                          </a:solidFill>
                          <a:latin typeface="Arial" panose="020B0604020202020204" pitchFamily="34" charset="0"/>
                          <a:cs typeface="Arial" panose="020B0604020202020204" pitchFamily="34" charset="0"/>
                        </a:rPr>
                        <a:t>  </a:t>
                      </a:r>
                      <a:r>
                        <a:rPr lang="es-MX" sz="1300" b="1" baseline="0" dirty="0" err="1">
                          <a:solidFill>
                            <a:schemeClr val="tx1"/>
                          </a:solidFill>
                          <a:latin typeface="Arial" panose="020B0604020202020204" pitchFamily="34" charset="0"/>
                          <a:cs typeface="Arial" panose="020B0604020202020204" pitchFamily="34" charset="0"/>
                        </a:rPr>
                        <a:t>your</a:t>
                      </a:r>
                      <a:r>
                        <a:rPr lang="es-MX" sz="1300" b="1" baseline="0" dirty="0">
                          <a:solidFill>
                            <a:schemeClr val="tx1"/>
                          </a:solidFill>
                          <a:latin typeface="Arial" panose="020B0604020202020204" pitchFamily="34" charset="0"/>
                          <a:cs typeface="Arial" panose="020B0604020202020204" pitchFamily="34" charset="0"/>
                        </a:rPr>
                        <a:t> </a:t>
                      </a:r>
                      <a:r>
                        <a:rPr lang="es-MX" sz="1300" b="1" baseline="0" dirty="0" err="1">
                          <a:solidFill>
                            <a:schemeClr val="tx1"/>
                          </a:solidFill>
                          <a:latin typeface="Arial" panose="020B0604020202020204" pitchFamily="34" charset="0"/>
                          <a:cs typeface="Arial" panose="020B0604020202020204" pitchFamily="34" charset="0"/>
                        </a:rPr>
                        <a:t>pharagraph</a:t>
                      </a:r>
                      <a:r>
                        <a:rPr lang="es-MX" sz="1300" b="1" baseline="0" dirty="0">
                          <a:solidFill>
                            <a:schemeClr val="tx1"/>
                          </a:solidFill>
                          <a:latin typeface="Arial" panose="020B0604020202020204" pitchFamily="34" charset="0"/>
                          <a:cs typeface="Arial" panose="020B0604020202020204" pitchFamily="34" charset="0"/>
                        </a:rPr>
                        <a:t> </a:t>
                      </a:r>
                      <a:r>
                        <a:rPr lang="es-MX" sz="1300" b="1" baseline="0" dirty="0" err="1">
                          <a:solidFill>
                            <a:schemeClr val="tx1"/>
                          </a:solidFill>
                          <a:latin typeface="Arial" panose="020B0604020202020204" pitchFamily="34" charset="0"/>
                          <a:cs typeface="Arial" panose="020B0604020202020204" pitchFamily="34" charset="0"/>
                        </a:rPr>
                        <a:t>with</a:t>
                      </a:r>
                      <a:r>
                        <a:rPr lang="es-MX" sz="1300" b="1" baseline="0" dirty="0">
                          <a:solidFill>
                            <a:schemeClr val="tx1"/>
                          </a:solidFill>
                          <a:latin typeface="Arial" panose="020B0604020202020204" pitchFamily="34" charset="0"/>
                          <a:cs typeface="Arial" panose="020B0604020202020204" pitchFamily="34" charset="0"/>
                        </a:rPr>
                        <a:t> </a:t>
                      </a:r>
                      <a:r>
                        <a:rPr lang="es-MX" sz="1300" b="1" baseline="0" dirty="0" err="1">
                          <a:solidFill>
                            <a:schemeClr val="tx1"/>
                          </a:solidFill>
                          <a:latin typeface="Arial" panose="020B0604020202020204" pitchFamily="34" charset="0"/>
                          <a:cs typeface="Arial" panose="020B0604020202020204" pitchFamily="34" charset="0"/>
                        </a:rPr>
                        <a:t>the</a:t>
                      </a:r>
                      <a:r>
                        <a:rPr lang="es-MX" sz="1300" b="1" baseline="0" dirty="0">
                          <a:solidFill>
                            <a:schemeClr val="tx1"/>
                          </a:solidFill>
                          <a:latin typeface="Arial" panose="020B0604020202020204" pitchFamily="34" charset="0"/>
                          <a:cs typeface="Arial" panose="020B0604020202020204" pitchFamily="34" charset="0"/>
                        </a:rPr>
                        <a:t> </a:t>
                      </a:r>
                      <a:r>
                        <a:rPr lang="es-MX" sz="1300" b="1" baseline="0" dirty="0" err="1">
                          <a:solidFill>
                            <a:schemeClr val="tx1"/>
                          </a:solidFill>
                          <a:latin typeface="Arial" panose="020B0604020202020204" pitchFamily="34" charset="0"/>
                          <a:cs typeface="Arial" panose="020B0604020202020204" pitchFamily="34" charset="0"/>
                        </a:rPr>
                        <a:t>grammar</a:t>
                      </a:r>
                      <a:r>
                        <a:rPr lang="es-MX" sz="1300" b="1" baseline="0" dirty="0">
                          <a:solidFill>
                            <a:schemeClr val="tx1"/>
                          </a:solidFill>
                          <a:latin typeface="Arial" panose="020B0604020202020204" pitchFamily="34" charset="0"/>
                          <a:cs typeface="Arial" panose="020B0604020202020204" pitchFamily="34" charset="0"/>
                        </a:rPr>
                        <a:t> and  </a:t>
                      </a:r>
                      <a:r>
                        <a:rPr lang="es-MX" sz="1300" b="1" baseline="0" dirty="0" err="1">
                          <a:solidFill>
                            <a:schemeClr val="tx1"/>
                          </a:solidFill>
                          <a:latin typeface="Arial" panose="020B0604020202020204" pitchFamily="34" charset="0"/>
                          <a:cs typeface="Arial" panose="020B0604020202020204" pitchFamily="34" charset="0"/>
                        </a:rPr>
                        <a:t>vocabulary</a:t>
                      </a:r>
                      <a:r>
                        <a:rPr lang="es-MX" sz="1300" b="1" baseline="0" dirty="0">
                          <a:solidFill>
                            <a:schemeClr val="tx1"/>
                          </a:solidFill>
                          <a:latin typeface="Arial" panose="020B0604020202020204" pitchFamily="34" charset="0"/>
                          <a:cs typeface="Arial" panose="020B0604020202020204" pitchFamily="34" charset="0"/>
                        </a:rPr>
                        <a:t> of  </a:t>
                      </a:r>
                      <a:r>
                        <a:rPr lang="es-MX" sz="1300" b="1" baseline="0" dirty="0" err="1">
                          <a:solidFill>
                            <a:schemeClr val="tx1"/>
                          </a:solidFill>
                          <a:latin typeface="Arial" panose="020B0604020202020204" pitchFamily="34" charset="0"/>
                          <a:cs typeface="Arial" panose="020B0604020202020204" pitchFamily="34" charset="0"/>
                        </a:rPr>
                        <a:t>Unit</a:t>
                      </a:r>
                      <a:r>
                        <a:rPr lang="es-MX" sz="1300" b="1" baseline="0" dirty="0">
                          <a:solidFill>
                            <a:schemeClr val="tx1"/>
                          </a:solidFill>
                          <a:latin typeface="Arial" panose="020B0604020202020204" pitchFamily="34" charset="0"/>
                          <a:cs typeface="Arial" panose="020B0604020202020204" pitchFamily="34" charset="0"/>
                        </a:rPr>
                        <a:t> </a:t>
                      </a:r>
                      <a:r>
                        <a:rPr lang="es-MX" sz="1400" b="1" dirty="0">
                          <a:solidFill>
                            <a:schemeClr val="tx1"/>
                          </a:solidFill>
                          <a:latin typeface="Arial" panose="020B0604020202020204" pitchFamily="34" charset="0"/>
                          <a:cs typeface="Arial" panose="020B0604020202020204" pitchFamily="34" charset="0"/>
                        </a:rPr>
                        <a:t>10 </a:t>
                      </a:r>
                      <a:r>
                        <a:rPr lang="es-MX" sz="1400" b="1" dirty="0" err="1">
                          <a:solidFill>
                            <a:schemeClr val="tx1"/>
                          </a:solidFill>
                          <a:latin typeface="Arial" panose="020B0604020202020204" pitchFamily="34" charset="0"/>
                          <a:cs typeface="Arial" panose="020B0604020202020204" pitchFamily="34" charset="0"/>
                        </a:rPr>
                        <a:t>lessons</a:t>
                      </a:r>
                      <a:r>
                        <a:rPr lang="es-MX" sz="1400" b="1" dirty="0">
                          <a:solidFill>
                            <a:schemeClr val="tx1"/>
                          </a:solidFill>
                          <a:latin typeface="Arial" panose="020B0604020202020204" pitchFamily="34" charset="0"/>
                          <a:cs typeface="Arial" panose="020B0604020202020204" pitchFamily="34" charset="0"/>
                        </a:rPr>
                        <a:t> 6-11</a:t>
                      </a:r>
                    </a:p>
                    <a:p>
                      <a:endParaRPr lang="es-MX" sz="1400" b="1" dirty="0">
                        <a:solidFill>
                          <a:schemeClr val="tx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s-MX" sz="1400" b="0" dirty="0" err="1">
                          <a:solidFill>
                            <a:schemeClr val="tx1"/>
                          </a:solidFill>
                        </a:rPr>
                        <a:t>How</a:t>
                      </a:r>
                      <a:r>
                        <a:rPr lang="es-MX" sz="1400" b="0" dirty="0">
                          <a:solidFill>
                            <a:schemeClr val="tx1"/>
                          </a:solidFill>
                        </a:rPr>
                        <a:t> </a:t>
                      </a:r>
                      <a:r>
                        <a:rPr lang="es-MX" sz="1400" b="0" dirty="0" err="1">
                          <a:solidFill>
                            <a:schemeClr val="tx1"/>
                          </a:solidFill>
                        </a:rPr>
                        <a:t>much</a:t>
                      </a:r>
                      <a:r>
                        <a:rPr lang="es-MX" sz="1400" b="0" dirty="0">
                          <a:solidFill>
                            <a:schemeClr val="tx1"/>
                          </a:solidFill>
                        </a:rPr>
                        <a:t> do </a:t>
                      </a:r>
                      <a:r>
                        <a:rPr lang="es-MX" sz="1400" b="0" dirty="0" err="1">
                          <a:solidFill>
                            <a:schemeClr val="tx1"/>
                          </a:solidFill>
                        </a:rPr>
                        <a:t>you</a:t>
                      </a:r>
                      <a:r>
                        <a:rPr lang="es-MX" sz="1400" b="0" dirty="0">
                          <a:solidFill>
                            <a:schemeClr val="tx1"/>
                          </a:solidFill>
                        </a:rPr>
                        <a:t> </a:t>
                      </a:r>
                      <a:r>
                        <a:rPr lang="es-MX" sz="1400" b="0" dirty="0" err="1">
                          <a:solidFill>
                            <a:schemeClr val="tx1"/>
                          </a:solidFill>
                        </a:rPr>
                        <a:t>want</a:t>
                      </a:r>
                      <a:r>
                        <a:rPr lang="es-MX" sz="1400" b="0" dirty="0">
                          <a:solidFill>
                            <a:schemeClr val="tx1"/>
                          </a:solidFill>
                        </a:rPr>
                        <a:t> </a:t>
                      </a:r>
                      <a:r>
                        <a:rPr lang="es-MX" sz="1400" b="0" dirty="0" err="1">
                          <a:solidFill>
                            <a:schemeClr val="tx1"/>
                          </a:solidFill>
                        </a:rPr>
                        <a:t>to</a:t>
                      </a:r>
                      <a:r>
                        <a:rPr lang="es-MX" sz="1400" b="0" dirty="0">
                          <a:solidFill>
                            <a:schemeClr val="tx1"/>
                          </a:solidFill>
                        </a:rPr>
                        <a:t> </a:t>
                      </a:r>
                      <a:r>
                        <a:rPr lang="es-MX" sz="1400" b="0" dirty="0" err="1">
                          <a:solidFill>
                            <a:schemeClr val="tx1"/>
                          </a:solidFill>
                        </a:rPr>
                        <a:t>know</a:t>
                      </a:r>
                      <a:r>
                        <a:rPr lang="es-MX" sz="1400" b="0" dirty="0">
                          <a:solidFill>
                            <a:schemeClr val="tx1"/>
                          </a:solidFill>
                        </a:rPr>
                        <a:t> </a:t>
                      </a:r>
                      <a:r>
                        <a:rPr lang="es-MX" sz="1400" b="0" dirty="0" err="1">
                          <a:solidFill>
                            <a:schemeClr val="tx1"/>
                          </a:solidFill>
                        </a:rPr>
                        <a:t>about</a:t>
                      </a:r>
                      <a:r>
                        <a:rPr lang="es-MX" sz="1400" b="0" dirty="0">
                          <a:solidFill>
                            <a:schemeClr val="tx1"/>
                          </a:solidFill>
                        </a:rPr>
                        <a:t> </a:t>
                      </a:r>
                      <a:r>
                        <a:rPr lang="es-MX" sz="1400" b="0" dirty="0" err="1">
                          <a:solidFill>
                            <a:schemeClr val="tx1"/>
                          </a:solidFill>
                        </a:rPr>
                        <a:t>your</a:t>
                      </a:r>
                      <a:r>
                        <a:rPr lang="es-MX" sz="1400" b="0" dirty="0">
                          <a:solidFill>
                            <a:schemeClr val="tx1"/>
                          </a:solidFill>
                        </a:rPr>
                        <a:t> </a:t>
                      </a:r>
                      <a:r>
                        <a:rPr lang="es-MX" sz="1400" b="0" dirty="0" err="1">
                          <a:solidFill>
                            <a:schemeClr val="tx1"/>
                          </a:solidFill>
                        </a:rPr>
                        <a:t>future</a:t>
                      </a:r>
                      <a:r>
                        <a:rPr lang="es-MX" sz="1400" b="0" dirty="0">
                          <a:solidFill>
                            <a:schemeClr val="tx1"/>
                          </a:solidFill>
                        </a:rPr>
                        <a:t>?</a:t>
                      </a:r>
                    </a:p>
                    <a:p>
                      <a:pPr marL="285750" indent="-285750">
                        <a:buFont typeface="Arial" panose="020B0604020202020204" pitchFamily="34" charset="0"/>
                        <a:buChar char="•"/>
                      </a:pPr>
                      <a:endParaRPr lang="es-MX" sz="1400" b="0" dirty="0">
                        <a:solidFill>
                          <a:schemeClr val="tx1"/>
                        </a:solidFill>
                      </a:endParaRPr>
                    </a:p>
                    <a:p>
                      <a:pPr marL="285750" indent="-285750">
                        <a:buFont typeface="Arial" panose="020B0604020202020204" pitchFamily="34" charset="0"/>
                        <a:buChar char="•"/>
                      </a:pPr>
                      <a:r>
                        <a:rPr lang="es-MX" sz="1400" b="0" dirty="0" err="1">
                          <a:solidFill>
                            <a:schemeClr val="tx1"/>
                          </a:solidFill>
                        </a:rPr>
                        <a:t>Would</a:t>
                      </a:r>
                      <a:r>
                        <a:rPr lang="es-MX" sz="1400" b="0" dirty="0">
                          <a:solidFill>
                            <a:schemeClr val="tx1"/>
                          </a:solidFill>
                        </a:rPr>
                        <a:t> </a:t>
                      </a:r>
                      <a:r>
                        <a:rPr lang="es-MX" sz="1400" b="0" dirty="0" err="1">
                          <a:solidFill>
                            <a:schemeClr val="tx1"/>
                          </a:solidFill>
                        </a:rPr>
                        <a:t>you</a:t>
                      </a:r>
                      <a:r>
                        <a:rPr lang="es-MX" sz="1400" b="0" dirty="0">
                          <a:solidFill>
                            <a:schemeClr val="tx1"/>
                          </a:solidFill>
                        </a:rPr>
                        <a:t> </a:t>
                      </a:r>
                      <a:r>
                        <a:rPr lang="es-MX" sz="1400" b="0" dirty="0" err="1">
                          <a:solidFill>
                            <a:schemeClr val="tx1"/>
                          </a:solidFill>
                        </a:rPr>
                        <a:t>ever</a:t>
                      </a:r>
                      <a:r>
                        <a:rPr lang="es-MX" sz="1400" b="0" dirty="0">
                          <a:solidFill>
                            <a:schemeClr val="tx1"/>
                          </a:solidFill>
                        </a:rPr>
                        <a:t> </a:t>
                      </a:r>
                      <a:r>
                        <a:rPr lang="es-MX" sz="1400" b="0" dirty="0" err="1">
                          <a:solidFill>
                            <a:schemeClr val="tx1"/>
                          </a:solidFill>
                        </a:rPr>
                        <a:t>go</a:t>
                      </a:r>
                      <a:r>
                        <a:rPr lang="es-MX" sz="1400" b="0" dirty="0">
                          <a:solidFill>
                            <a:schemeClr val="tx1"/>
                          </a:solidFill>
                        </a:rPr>
                        <a:t> </a:t>
                      </a:r>
                      <a:r>
                        <a:rPr lang="es-MX" sz="1400" b="0" dirty="0" err="1">
                          <a:solidFill>
                            <a:schemeClr val="tx1"/>
                          </a:solidFill>
                        </a:rPr>
                        <a:t>to</a:t>
                      </a:r>
                      <a:r>
                        <a:rPr lang="es-MX" sz="1400" b="0" dirty="0">
                          <a:solidFill>
                            <a:schemeClr val="tx1"/>
                          </a:solidFill>
                        </a:rPr>
                        <a:t> a </a:t>
                      </a:r>
                      <a:r>
                        <a:rPr lang="es-MX" sz="1400" b="0" dirty="0" err="1">
                          <a:solidFill>
                            <a:schemeClr val="tx1"/>
                          </a:solidFill>
                        </a:rPr>
                        <a:t>fortune</a:t>
                      </a:r>
                      <a:r>
                        <a:rPr lang="es-MX" sz="1400" b="0" dirty="0">
                          <a:solidFill>
                            <a:schemeClr val="tx1"/>
                          </a:solidFill>
                        </a:rPr>
                        <a:t> </a:t>
                      </a:r>
                      <a:r>
                        <a:rPr lang="es-MX" sz="1400" b="0" dirty="0" err="1">
                          <a:solidFill>
                            <a:schemeClr val="tx1"/>
                          </a:solidFill>
                        </a:rPr>
                        <a:t>teller</a:t>
                      </a:r>
                      <a:r>
                        <a:rPr lang="es-MX" sz="1400" b="0" dirty="0">
                          <a:solidFill>
                            <a:schemeClr val="tx1"/>
                          </a:solidFill>
                        </a:rPr>
                        <a:t>?</a:t>
                      </a:r>
                    </a:p>
                    <a:p>
                      <a:pPr marL="285750" indent="-285750">
                        <a:buFont typeface="Arial" panose="020B0604020202020204" pitchFamily="34" charset="0"/>
                        <a:buChar char="•"/>
                      </a:pPr>
                      <a:endParaRPr lang="es-MX" sz="1400" b="0" dirty="0">
                        <a:solidFill>
                          <a:schemeClr val="tx1"/>
                        </a:solidFill>
                      </a:endParaRPr>
                    </a:p>
                    <a:p>
                      <a:pPr marL="285750" indent="-285750">
                        <a:buFont typeface="Arial" panose="020B0604020202020204" pitchFamily="34" charset="0"/>
                        <a:buChar char="•"/>
                      </a:pPr>
                      <a:r>
                        <a:rPr lang="es-MX" sz="1400" b="0" dirty="0" err="1">
                          <a:solidFill>
                            <a:schemeClr val="tx1"/>
                          </a:solidFill>
                        </a:rPr>
                        <a:t>How</a:t>
                      </a:r>
                      <a:r>
                        <a:rPr lang="es-MX" sz="1400" b="0" dirty="0">
                          <a:solidFill>
                            <a:schemeClr val="tx1"/>
                          </a:solidFill>
                        </a:rPr>
                        <a:t> </a:t>
                      </a:r>
                      <a:r>
                        <a:rPr lang="es-MX" sz="1400" b="0" dirty="0" err="1">
                          <a:solidFill>
                            <a:schemeClr val="tx1"/>
                          </a:solidFill>
                        </a:rPr>
                        <a:t>much</a:t>
                      </a:r>
                      <a:r>
                        <a:rPr lang="es-MX" sz="1400" b="0" dirty="0">
                          <a:solidFill>
                            <a:schemeClr val="tx1"/>
                          </a:solidFill>
                        </a:rPr>
                        <a:t> control do </a:t>
                      </a:r>
                      <a:r>
                        <a:rPr lang="es-MX" sz="1400" b="0" dirty="0" err="1">
                          <a:solidFill>
                            <a:schemeClr val="tx1"/>
                          </a:solidFill>
                        </a:rPr>
                        <a:t>you</a:t>
                      </a:r>
                      <a:r>
                        <a:rPr lang="es-MX" sz="1400" b="0" dirty="0">
                          <a:solidFill>
                            <a:schemeClr val="tx1"/>
                          </a:solidFill>
                        </a:rPr>
                        <a:t> </a:t>
                      </a:r>
                      <a:r>
                        <a:rPr lang="es-MX" sz="1400" b="0" dirty="0" err="1">
                          <a:solidFill>
                            <a:schemeClr val="tx1"/>
                          </a:solidFill>
                        </a:rPr>
                        <a:t>think</a:t>
                      </a:r>
                      <a:r>
                        <a:rPr lang="es-MX" sz="1400" b="0" dirty="0">
                          <a:solidFill>
                            <a:schemeClr val="tx1"/>
                          </a:solidFill>
                        </a:rPr>
                        <a:t> </a:t>
                      </a:r>
                      <a:r>
                        <a:rPr lang="es-MX" sz="1400" b="0" dirty="0" err="1">
                          <a:solidFill>
                            <a:schemeClr val="tx1"/>
                          </a:solidFill>
                        </a:rPr>
                        <a:t>we</a:t>
                      </a:r>
                      <a:r>
                        <a:rPr lang="es-MX" sz="1400" b="0" dirty="0">
                          <a:solidFill>
                            <a:schemeClr val="tx1"/>
                          </a:solidFill>
                        </a:rPr>
                        <a:t> </a:t>
                      </a:r>
                      <a:r>
                        <a:rPr lang="es-MX" sz="1400" b="0" dirty="0" err="1">
                          <a:solidFill>
                            <a:schemeClr val="tx1"/>
                          </a:solidFill>
                        </a:rPr>
                        <a:t>have</a:t>
                      </a:r>
                      <a:r>
                        <a:rPr lang="es-MX" sz="1400" b="0" dirty="0">
                          <a:solidFill>
                            <a:schemeClr val="tx1"/>
                          </a:solidFill>
                        </a:rPr>
                        <a:t> </a:t>
                      </a:r>
                      <a:r>
                        <a:rPr lang="es-MX" sz="1400" b="0" dirty="0" err="1">
                          <a:solidFill>
                            <a:schemeClr val="tx1"/>
                          </a:solidFill>
                        </a:rPr>
                        <a:t>over</a:t>
                      </a:r>
                      <a:r>
                        <a:rPr lang="es-MX" sz="1400" b="0" dirty="0">
                          <a:solidFill>
                            <a:schemeClr val="tx1"/>
                          </a:solidFill>
                        </a:rPr>
                        <a:t> </a:t>
                      </a:r>
                      <a:r>
                        <a:rPr lang="es-MX" sz="1400" b="0" dirty="0" err="1">
                          <a:solidFill>
                            <a:schemeClr val="tx1"/>
                          </a:solidFill>
                        </a:rPr>
                        <a:t>the</a:t>
                      </a:r>
                      <a:r>
                        <a:rPr lang="es-MX" sz="1400" b="0" dirty="0">
                          <a:solidFill>
                            <a:schemeClr val="tx1"/>
                          </a:solidFill>
                        </a:rPr>
                        <a:t> </a:t>
                      </a:r>
                      <a:r>
                        <a:rPr lang="es-MX" sz="1400" b="0" dirty="0" err="1">
                          <a:solidFill>
                            <a:schemeClr val="tx1"/>
                          </a:solidFill>
                        </a:rPr>
                        <a:t>future</a:t>
                      </a:r>
                      <a:r>
                        <a:rPr lang="es-MX" sz="1400" b="0" dirty="0">
                          <a:solidFill>
                            <a:schemeClr val="tx1"/>
                          </a:solidFill>
                        </a:rPr>
                        <a:t>?</a:t>
                      </a:r>
                    </a:p>
                    <a:p>
                      <a:pPr marL="285750" indent="-285750">
                        <a:buFont typeface="Arial" panose="020B0604020202020204" pitchFamily="34" charset="0"/>
                        <a:buChar char="•"/>
                      </a:pPr>
                      <a:endParaRPr lang="es-MX" sz="1400" b="0" dirty="0">
                        <a:solidFill>
                          <a:schemeClr val="tx1"/>
                        </a:solidFill>
                      </a:endParaRPr>
                    </a:p>
                    <a:p>
                      <a:pPr marL="285750" indent="-285750">
                        <a:buFont typeface="Arial" panose="020B0604020202020204" pitchFamily="34" charset="0"/>
                        <a:buChar char="•"/>
                      </a:pPr>
                      <a:r>
                        <a:rPr lang="es-MX" sz="1400" b="0" dirty="0" err="1">
                          <a:solidFill>
                            <a:schemeClr val="tx1"/>
                          </a:solidFill>
                        </a:rPr>
                        <a:t>What</a:t>
                      </a:r>
                      <a:r>
                        <a:rPr lang="es-MX" sz="1400" b="0" dirty="0">
                          <a:solidFill>
                            <a:schemeClr val="tx1"/>
                          </a:solidFill>
                        </a:rPr>
                        <a:t> are </a:t>
                      </a:r>
                      <a:r>
                        <a:rPr lang="es-MX" sz="1400" b="0" dirty="0" err="1">
                          <a:solidFill>
                            <a:schemeClr val="tx1"/>
                          </a:solidFill>
                        </a:rPr>
                        <a:t>your</a:t>
                      </a:r>
                      <a:r>
                        <a:rPr lang="es-MX" sz="1400" b="0" dirty="0">
                          <a:solidFill>
                            <a:schemeClr val="tx1"/>
                          </a:solidFill>
                        </a:rPr>
                        <a:t> </a:t>
                      </a:r>
                      <a:r>
                        <a:rPr lang="es-MX" sz="1400" b="0" dirty="0" err="1">
                          <a:solidFill>
                            <a:schemeClr val="tx1"/>
                          </a:solidFill>
                        </a:rPr>
                        <a:t>future</a:t>
                      </a:r>
                      <a:r>
                        <a:rPr lang="es-MX" sz="1400" b="0" dirty="0">
                          <a:solidFill>
                            <a:schemeClr val="tx1"/>
                          </a:solidFill>
                        </a:rPr>
                        <a:t> </a:t>
                      </a:r>
                      <a:r>
                        <a:rPr lang="es-MX" sz="1400" b="0" dirty="0" err="1">
                          <a:solidFill>
                            <a:schemeClr val="tx1"/>
                          </a:solidFill>
                        </a:rPr>
                        <a:t>plans</a:t>
                      </a:r>
                      <a:r>
                        <a:rPr lang="es-MX" sz="1400" b="0" dirty="0">
                          <a:solidFill>
                            <a:schemeClr val="tx1"/>
                          </a:solidFill>
                        </a:rPr>
                        <a:t>?</a:t>
                      </a:r>
                      <a:r>
                        <a:rPr lang="es-MX" sz="1400" b="0" baseline="0" dirty="0">
                          <a:solidFill>
                            <a:schemeClr val="tx1"/>
                          </a:solidFill>
                        </a:rPr>
                        <a:t> </a:t>
                      </a:r>
                      <a:r>
                        <a:rPr lang="es-MX" sz="1400" b="0" dirty="0">
                          <a:solidFill>
                            <a:schemeClr val="tx1"/>
                          </a:solidFill>
                        </a:rPr>
                        <a:t>Describe </a:t>
                      </a:r>
                      <a:r>
                        <a:rPr lang="es-MX" sz="1400" b="0" dirty="0" err="1">
                          <a:solidFill>
                            <a:schemeClr val="tx1"/>
                          </a:solidFill>
                        </a:rPr>
                        <a:t>your</a:t>
                      </a:r>
                      <a:r>
                        <a:rPr lang="es-MX" sz="1400" b="0" dirty="0">
                          <a:solidFill>
                            <a:schemeClr val="tx1"/>
                          </a:solidFill>
                        </a:rPr>
                        <a:t> ideal </a:t>
                      </a:r>
                      <a:r>
                        <a:rPr lang="es-MX" sz="1400" b="0" dirty="0" err="1">
                          <a:solidFill>
                            <a:schemeClr val="tx1"/>
                          </a:solidFill>
                        </a:rPr>
                        <a:t>life</a:t>
                      </a:r>
                      <a:r>
                        <a:rPr lang="es-MX" sz="1400" b="0" dirty="0">
                          <a:solidFill>
                            <a:schemeClr val="tx1"/>
                          </a:solidFill>
                        </a:rPr>
                        <a:t> </a:t>
                      </a:r>
                      <a:r>
                        <a:rPr lang="es-MX" sz="1400" b="0" dirty="0" err="1">
                          <a:solidFill>
                            <a:schemeClr val="tx1"/>
                          </a:solidFill>
                        </a:rPr>
                        <a:t>for</a:t>
                      </a:r>
                      <a:r>
                        <a:rPr lang="es-MX" sz="1400" b="0" dirty="0">
                          <a:solidFill>
                            <a:schemeClr val="tx1"/>
                          </a:solidFill>
                        </a:rPr>
                        <a:t> </a:t>
                      </a:r>
                      <a:r>
                        <a:rPr lang="es-MX" sz="1400" b="0" dirty="0" err="1">
                          <a:solidFill>
                            <a:schemeClr val="tx1"/>
                          </a:solidFill>
                        </a:rPr>
                        <a:t>the</a:t>
                      </a:r>
                      <a:r>
                        <a:rPr lang="es-MX" sz="1400" b="0" dirty="0">
                          <a:solidFill>
                            <a:schemeClr val="tx1"/>
                          </a:solidFill>
                        </a:rPr>
                        <a:t> </a:t>
                      </a:r>
                      <a:r>
                        <a:rPr lang="es-MX" sz="1400" b="0" dirty="0" err="1">
                          <a:solidFill>
                            <a:schemeClr val="tx1"/>
                          </a:solidFill>
                        </a:rPr>
                        <a:t>future</a:t>
                      </a:r>
                      <a:r>
                        <a:rPr lang="es-MX" sz="1400" b="0" dirty="0">
                          <a:solidFill>
                            <a:schemeClr val="tx1"/>
                          </a:solidFill>
                        </a:rPr>
                        <a:t>.</a:t>
                      </a:r>
                    </a:p>
                    <a:p>
                      <a:pPr marL="0" indent="0">
                        <a:buFont typeface="Arial" panose="020B0604020202020204" pitchFamily="34" charset="0"/>
                        <a:buNone/>
                      </a:pPr>
                      <a:endParaRPr lang="es-MX" sz="1400" b="0" dirty="0">
                        <a:solidFill>
                          <a:schemeClr val="tx1"/>
                        </a:solidFill>
                      </a:endParaRPr>
                    </a:p>
                    <a:p>
                      <a:pPr marL="285750" indent="-285750">
                        <a:buFont typeface="Arial" panose="020B0604020202020204" pitchFamily="34" charset="0"/>
                        <a:buChar char="•"/>
                      </a:pPr>
                      <a:r>
                        <a:rPr lang="es-MX" sz="1400" b="0" dirty="0">
                          <a:solidFill>
                            <a:schemeClr val="tx1"/>
                          </a:solidFill>
                        </a:rPr>
                        <a:t>Do </a:t>
                      </a:r>
                      <a:r>
                        <a:rPr lang="es-MX" sz="1400" b="0" dirty="0" err="1">
                          <a:solidFill>
                            <a:schemeClr val="tx1"/>
                          </a:solidFill>
                        </a:rPr>
                        <a:t>people</a:t>
                      </a:r>
                      <a:r>
                        <a:rPr lang="es-MX" sz="1400" b="0" dirty="0">
                          <a:solidFill>
                            <a:schemeClr val="tx1"/>
                          </a:solidFill>
                        </a:rPr>
                        <a:t> in </a:t>
                      </a:r>
                      <a:r>
                        <a:rPr lang="es-MX" sz="1400" b="0" dirty="0" err="1">
                          <a:solidFill>
                            <a:schemeClr val="tx1"/>
                          </a:solidFill>
                        </a:rPr>
                        <a:t>your</a:t>
                      </a:r>
                      <a:r>
                        <a:rPr lang="es-MX" sz="1400" b="0" dirty="0">
                          <a:solidFill>
                            <a:schemeClr val="tx1"/>
                          </a:solidFill>
                        </a:rPr>
                        <a:t> country use </a:t>
                      </a:r>
                      <a:r>
                        <a:rPr lang="es-MX" sz="1400" b="0" dirty="0" err="1">
                          <a:solidFill>
                            <a:schemeClr val="tx1"/>
                          </a:solidFill>
                        </a:rPr>
                        <a:t>to</a:t>
                      </a:r>
                      <a:r>
                        <a:rPr lang="es-MX" sz="1400" b="0" dirty="0">
                          <a:solidFill>
                            <a:schemeClr val="tx1"/>
                          </a:solidFill>
                        </a:rPr>
                        <a:t> </a:t>
                      </a:r>
                      <a:r>
                        <a:rPr lang="es-MX" sz="1400" b="0" dirty="0" err="1">
                          <a:solidFill>
                            <a:schemeClr val="tx1"/>
                          </a:solidFill>
                        </a:rPr>
                        <a:t>think</a:t>
                      </a:r>
                      <a:r>
                        <a:rPr lang="es-MX" sz="1400" b="0" dirty="0">
                          <a:solidFill>
                            <a:schemeClr val="tx1"/>
                          </a:solidFill>
                        </a:rPr>
                        <a:t> </a:t>
                      </a:r>
                      <a:r>
                        <a:rPr lang="es-MX" sz="1400" b="0" dirty="0" err="1">
                          <a:solidFill>
                            <a:schemeClr val="tx1"/>
                          </a:solidFill>
                        </a:rPr>
                        <a:t>about</a:t>
                      </a:r>
                      <a:r>
                        <a:rPr lang="es-MX" sz="1400" b="0" dirty="0">
                          <a:solidFill>
                            <a:schemeClr val="tx1"/>
                          </a:solidFill>
                        </a:rPr>
                        <a:t> </a:t>
                      </a:r>
                      <a:r>
                        <a:rPr lang="es-MX" sz="1400" b="0" dirty="0" err="1">
                          <a:solidFill>
                            <a:schemeClr val="tx1"/>
                          </a:solidFill>
                        </a:rPr>
                        <a:t>the</a:t>
                      </a:r>
                      <a:r>
                        <a:rPr lang="es-MX" sz="1400" b="0" dirty="0">
                          <a:solidFill>
                            <a:schemeClr val="tx1"/>
                          </a:solidFill>
                        </a:rPr>
                        <a:t> </a:t>
                      </a:r>
                      <a:r>
                        <a:rPr lang="es-MX" sz="1400" b="0" dirty="0" err="1">
                          <a:solidFill>
                            <a:schemeClr val="tx1"/>
                          </a:solidFill>
                        </a:rPr>
                        <a:t>future</a:t>
                      </a:r>
                      <a:r>
                        <a:rPr lang="es-MX" sz="1400" b="0" dirty="0">
                          <a:solidFill>
                            <a:schemeClr val="tx1"/>
                          </a:solidFill>
                        </a:rPr>
                        <a:t> and </a:t>
                      </a:r>
                      <a:r>
                        <a:rPr lang="es-MX" sz="1400" b="0" dirty="0" err="1">
                          <a:solidFill>
                            <a:schemeClr val="tx1"/>
                          </a:solidFill>
                        </a:rPr>
                        <a:t>save</a:t>
                      </a:r>
                      <a:r>
                        <a:rPr lang="es-MX" sz="1400" b="0" dirty="0">
                          <a:solidFill>
                            <a:schemeClr val="tx1"/>
                          </a:solidFill>
                        </a:rPr>
                        <a:t> </a:t>
                      </a:r>
                      <a:r>
                        <a:rPr lang="es-MX" sz="1400" b="0" dirty="0" err="1">
                          <a:solidFill>
                            <a:schemeClr val="tx1"/>
                          </a:solidFill>
                        </a:rPr>
                        <a:t>money</a:t>
                      </a:r>
                      <a:r>
                        <a:rPr lang="es-MX" sz="1400" b="0" dirty="0">
                          <a:solidFill>
                            <a:schemeClr val="tx1"/>
                          </a:solidFill>
                        </a:rPr>
                        <a:t> </a:t>
                      </a:r>
                      <a:r>
                        <a:rPr lang="es-MX" sz="1400" b="0" dirty="0" err="1">
                          <a:solidFill>
                            <a:schemeClr val="tx1"/>
                          </a:solidFill>
                        </a:rPr>
                        <a:t>for</a:t>
                      </a:r>
                      <a:r>
                        <a:rPr lang="es-MX" sz="1400" b="0" dirty="0">
                          <a:solidFill>
                            <a:schemeClr val="tx1"/>
                          </a:solidFill>
                        </a:rPr>
                        <a:t> </a:t>
                      </a:r>
                      <a:r>
                        <a:rPr lang="es-MX" sz="1400" b="0" dirty="0" err="1">
                          <a:solidFill>
                            <a:schemeClr val="tx1"/>
                          </a:solidFill>
                        </a:rPr>
                        <a:t>it</a:t>
                      </a:r>
                      <a:r>
                        <a:rPr lang="es-MX" sz="1400" b="0" dirty="0">
                          <a:solidFill>
                            <a:schemeClr val="tx1"/>
                          </a:solidFill>
                        </a:rPr>
                        <a:t>?</a:t>
                      </a:r>
                    </a:p>
                    <a:p>
                      <a:pPr algn="ctr"/>
                      <a:endParaRPr lang="es-MX" sz="900" dirty="0">
                        <a:solidFill>
                          <a:schemeClr val="tx1"/>
                        </a:solidFill>
                        <a:latin typeface="Arial" panose="020B0604020202020204" pitchFamily="34" charset="0"/>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0"/>
                  </a:ext>
                </a:extLst>
              </a:tr>
              <a:tr h="3660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200" b="1" baseline="0" dirty="0" err="1">
                          <a:solidFill>
                            <a:schemeClr val="tx1"/>
                          </a:solidFill>
                          <a:latin typeface="Arial" panose="020B0604020202020204" pitchFamily="34" charset="0"/>
                          <a:cs typeface="Arial" panose="020B0604020202020204" pitchFamily="34" charset="0"/>
                        </a:rPr>
                        <a:t>Due</a:t>
                      </a:r>
                      <a:r>
                        <a:rPr lang="es-MX" sz="1200" b="1" baseline="0" dirty="0">
                          <a:solidFill>
                            <a:schemeClr val="tx1"/>
                          </a:solidFill>
                          <a:latin typeface="Arial" panose="020B0604020202020204" pitchFamily="34" charset="0"/>
                          <a:cs typeface="Arial" panose="020B0604020202020204" pitchFamily="34" charset="0"/>
                        </a:rPr>
                        <a:t> date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5A2D9"/>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050" dirty="0" err="1">
                          <a:solidFill>
                            <a:schemeClr val="tx1"/>
                          </a:solidFill>
                          <a:latin typeface="Arial" panose="020B0604020202020204" pitchFamily="34" charset="0"/>
                          <a:cs typeface="Arial" panose="020B0604020202020204" pitchFamily="34" charset="0"/>
                        </a:rPr>
                        <a:t>May</a:t>
                      </a:r>
                      <a:r>
                        <a:rPr lang="es-MX" sz="1050" dirty="0">
                          <a:solidFill>
                            <a:schemeClr val="tx1"/>
                          </a:solidFill>
                          <a:latin typeface="Arial" panose="020B0604020202020204" pitchFamily="34" charset="0"/>
                          <a:cs typeface="Arial" panose="020B0604020202020204" pitchFamily="34" charset="0"/>
                        </a:rPr>
                        <a:t> 12th</a:t>
                      </a:r>
                    </a:p>
                    <a:p>
                      <a:pPr marL="0" marR="0" indent="0" algn="l" defTabSz="914400" rtl="0" eaLnBrk="1" fontAlgn="auto" latinLnBrk="0" hangingPunct="1">
                        <a:lnSpc>
                          <a:spcPct val="100000"/>
                        </a:lnSpc>
                        <a:spcBef>
                          <a:spcPts val="0"/>
                        </a:spcBef>
                        <a:spcAft>
                          <a:spcPts val="0"/>
                        </a:spcAft>
                        <a:buClrTx/>
                        <a:buSzTx/>
                        <a:buFontTx/>
                        <a:buNone/>
                        <a:tabLst/>
                        <a:defRPr/>
                      </a:pPr>
                      <a:endParaRPr lang="es-MX" sz="900" baseline="0" dirty="0">
                        <a:solidFill>
                          <a:schemeClr val="tx1"/>
                        </a:solidFill>
                        <a:latin typeface="Arial" panose="020B0604020202020204" pitchFamily="34" charset="0"/>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1"/>
                  </a:ext>
                </a:extLst>
              </a:tr>
            </a:tbl>
          </a:graphicData>
        </a:graphic>
      </p:graphicFrame>
      <p:sp>
        <p:nvSpPr>
          <p:cNvPr id="6" name="CuadroTexto 5"/>
          <p:cNvSpPr txBox="1"/>
          <p:nvPr/>
        </p:nvSpPr>
        <p:spPr>
          <a:xfrm>
            <a:off x="261257" y="4702629"/>
            <a:ext cx="3731086" cy="369332"/>
          </a:xfrm>
          <a:prstGeom prst="rect">
            <a:avLst/>
          </a:prstGeom>
          <a:noFill/>
        </p:spPr>
        <p:txBody>
          <a:bodyPr wrap="none" rtlCol="0">
            <a:spAutoFit/>
          </a:bodyPr>
          <a:lstStyle/>
          <a:p>
            <a:r>
              <a:rPr lang="es-MX" dirty="0" err="1"/>
              <a:t>Your</a:t>
            </a:r>
            <a:r>
              <a:rPr lang="es-MX" dirty="0"/>
              <a:t> </a:t>
            </a:r>
            <a:r>
              <a:rPr lang="es-MX" dirty="0" err="1"/>
              <a:t>Paragraph</a:t>
            </a:r>
            <a:r>
              <a:rPr lang="es-MX" dirty="0"/>
              <a:t> </a:t>
            </a:r>
            <a:r>
              <a:rPr lang="es-MX" dirty="0" err="1"/>
              <a:t>here</a:t>
            </a:r>
            <a:r>
              <a:rPr lang="es-MX" dirty="0"/>
              <a:t>: (</a:t>
            </a:r>
            <a:r>
              <a:rPr lang="es-MX" sz="1000" dirty="0">
                <a:latin typeface="Arial" panose="020B0604020202020204" pitchFamily="34" charset="0"/>
                <a:cs typeface="Arial" panose="020B0604020202020204" pitchFamily="34" charset="0"/>
              </a:rPr>
              <a:t>Font </a:t>
            </a:r>
            <a:r>
              <a:rPr lang="es-MX" sz="1000" dirty="0" err="1">
                <a:latin typeface="Arial" panose="020B0604020202020204" pitchFamily="34" charset="0"/>
                <a:cs typeface="Arial" panose="020B0604020202020204" pitchFamily="34" charset="0"/>
              </a:rPr>
              <a:t>arial</a:t>
            </a:r>
            <a:r>
              <a:rPr lang="es-MX" sz="1000" dirty="0">
                <a:latin typeface="Arial" panose="020B0604020202020204" pitchFamily="34" charset="0"/>
                <a:cs typeface="Arial" panose="020B0604020202020204" pitchFamily="34" charset="0"/>
              </a:rPr>
              <a:t> 10, </a:t>
            </a:r>
            <a:r>
              <a:rPr lang="es-MX" sz="1000" dirty="0" err="1">
                <a:latin typeface="Arial" panose="020B0604020202020204" pitchFamily="34" charset="0"/>
                <a:cs typeface="Arial" panose="020B0604020202020204" pitchFamily="34" charset="0"/>
              </a:rPr>
              <a:t>margin</a:t>
            </a:r>
            <a:r>
              <a:rPr lang="es-MX" sz="1000" dirty="0">
                <a:latin typeface="Arial" panose="020B0604020202020204" pitchFamily="34" charset="0"/>
                <a:cs typeface="Arial" panose="020B0604020202020204" pitchFamily="34" charset="0"/>
              </a:rPr>
              <a:t> 1 </a:t>
            </a:r>
            <a:r>
              <a:rPr lang="es-MX" dirty="0"/>
              <a:t>)</a:t>
            </a:r>
          </a:p>
        </p:txBody>
      </p:sp>
      <p:sp>
        <p:nvSpPr>
          <p:cNvPr id="7" name="Flecha derecha 6"/>
          <p:cNvSpPr/>
          <p:nvPr/>
        </p:nvSpPr>
        <p:spPr>
          <a:xfrm>
            <a:off x="296883" y="5070764"/>
            <a:ext cx="475013" cy="32063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CuadroTexto 7"/>
          <p:cNvSpPr txBox="1"/>
          <p:nvPr/>
        </p:nvSpPr>
        <p:spPr>
          <a:xfrm>
            <a:off x="95208" y="5231080"/>
            <a:ext cx="6614556" cy="4085734"/>
          </a:xfrm>
          <a:prstGeom prst="rect">
            <a:avLst/>
          </a:prstGeom>
          <a:noFill/>
        </p:spPr>
        <p:txBody>
          <a:bodyPr wrap="square" rtlCol="0">
            <a:spAutoFit/>
          </a:bodyPr>
          <a:lstStyle/>
          <a:p>
            <a:r>
              <a:rPr lang="en-US" sz="1050" b="1" dirty="0">
                <a:latin typeface="Arial" panose="020B0604020202020204" pitchFamily="34" charset="0"/>
                <a:cs typeface="Arial" panose="020B0604020202020204" pitchFamily="34" charset="0"/>
              </a:rPr>
              <a:t>I am 100% secure that I don’t want to know anything about my future, because I want my life to have that touch of mystery and surprise at not knowing what awaits me in the future. I also know that my future will be grand and that the things I do will define my destiny in an elusive way. But there is concern in me and at the same time I would like to keep an eye on what my life will be like as an adult. That is why I find the work of a fortune teller very interesting; they help you to see solidly the things that will happen and to be reasonable with the decisions you make.</a:t>
            </a:r>
            <a:endParaRPr lang="es-MX" sz="1050" dirty="0">
              <a:latin typeface="Arial" panose="020B0604020202020204" pitchFamily="34" charset="0"/>
              <a:cs typeface="Arial" panose="020B0604020202020204" pitchFamily="34" charset="0"/>
            </a:endParaRPr>
          </a:p>
          <a:p>
            <a:r>
              <a:rPr lang="en-US" sz="1050" b="1" dirty="0">
                <a:latin typeface="Arial" panose="020B0604020202020204" pitchFamily="34" charset="0"/>
                <a:cs typeface="Arial" panose="020B0604020202020204" pitchFamily="34" charset="0"/>
              </a:rPr>
              <a:t> </a:t>
            </a:r>
            <a:endParaRPr lang="es-MX" sz="1050" dirty="0">
              <a:latin typeface="Arial" panose="020B0604020202020204" pitchFamily="34" charset="0"/>
              <a:cs typeface="Arial" panose="020B0604020202020204" pitchFamily="34" charset="0"/>
            </a:endParaRPr>
          </a:p>
          <a:p>
            <a:r>
              <a:rPr lang="en-US" sz="1050" b="1" dirty="0">
                <a:latin typeface="Arial" panose="020B0604020202020204" pitchFamily="34" charset="0"/>
                <a:cs typeface="Arial" panose="020B0604020202020204" pitchFamily="34" charset="0"/>
              </a:rPr>
              <a:t>I am sure that each one controls their future in many ways, but this is when fate acts and it can be for better or for worse, it can cause a host of events that will allow you to visualize yourself, but this will not guarantee that you have total control over your future, because it is always changing, and it becomes very uncertain.</a:t>
            </a:r>
            <a:endParaRPr lang="es-MX" sz="1050" dirty="0">
              <a:latin typeface="Arial" panose="020B0604020202020204" pitchFamily="34" charset="0"/>
              <a:cs typeface="Arial" panose="020B0604020202020204" pitchFamily="34" charset="0"/>
            </a:endParaRPr>
          </a:p>
          <a:p>
            <a:r>
              <a:rPr lang="en-US" sz="1050" b="1" dirty="0">
                <a:latin typeface="Arial" panose="020B0604020202020204" pitchFamily="34" charset="0"/>
                <a:cs typeface="Arial" panose="020B0604020202020204" pitchFamily="34" charset="0"/>
              </a:rPr>
              <a:t> </a:t>
            </a:r>
            <a:endParaRPr lang="es-MX" sz="1050" dirty="0">
              <a:latin typeface="Arial" panose="020B0604020202020204" pitchFamily="34" charset="0"/>
              <a:cs typeface="Arial" panose="020B0604020202020204" pitchFamily="34" charset="0"/>
            </a:endParaRPr>
          </a:p>
          <a:p>
            <a:r>
              <a:rPr lang="en-US" sz="1050" b="1" dirty="0">
                <a:latin typeface="Arial" panose="020B0604020202020204" pitchFamily="34" charset="0"/>
                <a:cs typeface="Arial" panose="020B0604020202020204" pitchFamily="34" charset="0"/>
              </a:rPr>
              <a:t>My plans are to keep pace safe and sound to help me envision new goals and to always keep me stable. Also, the plans that I know that I will achieve in the future, is to be able to finish my degree and get a job that allows me to save, in order to travel and discover new places to establish myself in a country or a city that allows me to create my own kindergarten, and thus I will help children who do not have resources to study.</a:t>
            </a:r>
            <a:endParaRPr lang="es-MX" sz="1050" dirty="0">
              <a:latin typeface="Arial" panose="020B0604020202020204" pitchFamily="34" charset="0"/>
              <a:cs typeface="Arial" panose="020B0604020202020204" pitchFamily="34" charset="0"/>
            </a:endParaRPr>
          </a:p>
          <a:p>
            <a:r>
              <a:rPr lang="en-US" sz="1050" b="1" dirty="0">
                <a:latin typeface="Arial" panose="020B0604020202020204" pitchFamily="34" charset="0"/>
                <a:cs typeface="Arial" panose="020B0604020202020204" pitchFamily="34" charset="0"/>
              </a:rPr>
              <a:t> </a:t>
            </a:r>
            <a:endParaRPr lang="es-MX" sz="1050" dirty="0">
              <a:latin typeface="Arial" panose="020B0604020202020204" pitchFamily="34" charset="0"/>
              <a:cs typeface="Arial" panose="020B0604020202020204" pitchFamily="34" charset="0"/>
            </a:endParaRPr>
          </a:p>
          <a:p>
            <a:r>
              <a:rPr lang="en-US" sz="1050" b="1" dirty="0">
                <a:latin typeface="Arial" panose="020B0604020202020204" pitchFamily="34" charset="0"/>
                <a:cs typeface="Arial" panose="020B0604020202020204" pitchFamily="34" charset="0"/>
              </a:rPr>
              <a:t>Finally, many of the people who live in my country have an idea that they should save to ensure a good future, but many of the times, they worry so much about having an income that their goals and dreams for their future become only That, dreams that you will never achieve by being busy with other things, that is why you must give yourself the opportunity to know new things and let your future be built with good decisions.</a:t>
            </a:r>
            <a:endParaRPr lang="es-MX" sz="1050" dirty="0">
              <a:latin typeface="Arial" panose="020B0604020202020204" pitchFamily="34" charset="0"/>
              <a:cs typeface="Arial" panose="020B0604020202020204" pitchFamily="34" charset="0"/>
            </a:endParaRPr>
          </a:p>
          <a:p>
            <a:endParaRPr lang="es-MX" dirty="0"/>
          </a:p>
        </p:txBody>
      </p:sp>
    </p:spTree>
    <p:extLst>
      <p:ext uri="{BB962C8B-B14F-4D97-AF65-F5344CB8AC3E}">
        <p14:creationId xmlns:p14="http://schemas.microsoft.com/office/powerpoint/2010/main" val="13183921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rotWithShape="1">
          <a:blip r:embed="rId2"/>
          <a:srcRect l="10674" t="12611" r="32217" b="44111"/>
          <a:stretch/>
        </p:blipFill>
        <p:spPr>
          <a:xfrm>
            <a:off x="0" y="1"/>
            <a:ext cx="6858000" cy="5104262"/>
          </a:xfrm>
          <a:prstGeom prst="rect">
            <a:avLst/>
          </a:prstGeom>
        </p:spPr>
      </p:pic>
      <p:pic>
        <p:nvPicPr>
          <p:cNvPr id="3" name="Imagen 2"/>
          <p:cNvPicPr>
            <a:picLocks noChangeAspect="1"/>
          </p:cNvPicPr>
          <p:nvPr/>
        </p:nvPicPr>
        <p:blipFill rotWithShape="1">
          <a:blip r:embed="rId3"/>
          <a:srcRect l="10059" t="54639" r="33958" b="10290"/>
          <a:stretch/>
        </p:blipFill>
        <p:spPr>
          <a:xfrm>
            <a:off x="109182" y="5104263"/>
            <a:ext cx="6591870" cy="3835021"/>
          </a:xfrm>
          <a:prstGeom prst="rect">
            <a:avLst/>
          </a:prstGeom>
        </p:spPr>
      </p:pic>
    </p:spTree>
    <p:extLst>
      <p:ext uri="{BB962C8B-B14F-4D97-AF65-F5344CB8AC3E}">
        <p14:creationId xmlns:p14="http://schemas.microsoft.com/office/powerpoint/2010/main" val="18200818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a 2"/>
          <p:cNvGraphicFramePr>
            <a:graphicFrameLocks noGrp="1"/>
          </p:cNvGraphicFramePr>
          <p:nvPr>
            <p:extLst>
              <p:ext uri="{D42A27DB-BD31-4B8C-83A1-F6EECF244321}">
                <p14:modId xmlns:p14="http://schemas.microsoft.com/office/powerpoint/2010/main" val="2516563930"/>
              </p:ext>
            </p:extLst>
          </p:nvPr>
        </p:nvGraphicFramePr>
        <p:xfrm>
          <a:off x="166255" y="410550"/>
          <a:ext cx="6507677" cy="3799840"/>
        </p:xfrm>
        <a:graphic>
          <a:graphicData uri="http://schemas.openxmlformats.org/drawingml/2006/table">
            <a:tbl>
              <a:tblPr firstRow="1" bandRow="1">
                <a:tableStyleId>{5C22544A-7EE6-4342-B048-85BDC9FD1C3A}</a:tableStyleId>
              </a:tblPr>
              <a:tblGrid>
                <a:gridCol w="3040083">
                  <a:extLst>
                    <a:ext uri="{9D8B030D-6E8A-4147-A177-3AD203B41FA5}">
                      <a16:colId xmlns:a16="http://schemas.microsoft.com/office/drawing/2014/main" val="20000"/>
                    </a:ext>
                  </a:extLst>
                </a:gridCol>
                <a:gridCol w="1128156">
                  <a:extLst>
                    <a:ext uri="{9D8B030D-6E8A-4147-A177-3AD203B41FA5}">
                      <a16:colId xmlns:a16="http://schemas.microsoft.com/office/drawing/2014/main" val="20001"/>
                    </a:ext>
                  </a:extLst>
                </a:gridCol>
                <a:gridCol w="1161171">
                  <a:extLst>
                    <a:ext uri="{9D8B030D-6E8A-4147-A177-3AD203B41FA5}">
                      <a16:colId xmlns:a16="http://schemas.microsoft.com/office/drawing/2014/main" val="20002"/>
                    </a:ext>
                  </a:extLst>
                </a:gridCol>
                <a:gridCol w="1178267">
                  <a:extLst>
                    <a:ext uri="{9D8B030D-6E8A-4147-A177-3AD203B41FA5}">
                      <a16:colId xmlns:a16="http://schemas.microsoft.com/office/drawing/2014/main" val="20003"/>
                    </a:ext>
                  </a:extLst>
                </a:gridCol>
              </a:tblGrid>
              <a:tr h="370840">
                <a:tc>
                  <a:txBody>
                    <a:bodyPr/>
                    <a:lstStyle/>
                    <a:p>
                      <a:pPr algn="ctr"/>
                      <a:r>
                        <a:rPr lang="es-MX" dirty="0"/>
                        <a:t>General</a:t>
                      </a:r>
                      <a:r>
                        <a:rPr lang="es-MX" baseline="0" dirty="0"/>
                        <a:t> </a:t>
                      </a:r>
                      <a:r>
                        <a:rPr lang="es-MX" baseline="0" dirty="0" err="1"/>
                        <a:t>Requiriment</a:t>
                      </a:r>
                      <a:r>
                        <a:rPr lang="es-MX" baseline="0" dirty="0"/>
                        <a:t> </a:t>
                      </a:r>
                      <a:r>
                        <a:rPr lang="es-MX" baseline="0" dirty="0" err="1"/>
                        <a:t>format</a:t>
                      </a:r>
                      <a:r>
                        <a:rPr lang="es-MX" baseline="0" dirty="0"/>
                        <a:t> (5pts)</a:t>
                      </a:r>
                      <a:endParaRPr lang="es-MX" dirty="0"/>
                    </a:p>
                  </a:txBody>
                  <a:tcPr/>
                </a:tc>
                <a:tc>
                  <a:txBody>
                    <a:bodyPr/>
                    <a:lstStyle/>
                    <a:p>
                      <a:pPr algn="ctr"/>
                      <a:r>
                        <a:rPr lang="es-MX" dirty="0" err="1"/>
                        <a:t>Good</a:t>
                      </a:r>
                      <a:r>
                        <a:rPr lang="es-MX" dirty="0"/>
                        <a:t> (1)</a:t>
                      </a:r>
                    </a:p>
                  </a:txBody>
                  <a:tcPr/>
                </a:tc>
                <a:tc>
                  <a:txBody>
                    <a:bodyPr/>
                    <a:lstStyle/>
                    <a:p>
                      <a:pPr algn="ctr"/>
                      <a:r>
                        <a:rPr lang="es-MX" dirty="0" err="1"/>
                        <a:t>Satisfactory</a:t>
                      </a:r>
                      <a:r>
                        <a:rPr lang="es-MX" dirty="0"/>
                        <a:t> (.5)</a:t>
                      </a:r>
                    </a:p>
                  </a:txBody>
                  <a:tcPr/>
                </a:tc>
                <a:tc>
                  <a:txBody>
                    <a:bodyPr/>
                    <a:lstStyle/>
                    <a:p>
                      <a:pPr algn="ctr"/>
                      <a:r>
                        <a:rPr lang="es-MX" dirty="0"/>
                        <a:t>Poor</a:t>
                      </a:r>
                      <a:r>
                        <a:rPr lang="es-MX" baseline="0" dirty="0"/>
                        <a:t> (0)</a:t>
                      </a:r>
                      <a:endParaRPr lang="es-MX" dirty="0"/>
                    </a:p>
                  </a:txBody>
                  <a:tcPr/>
                </a:tc>
                <a:extLst>
                  <a:ext uri="{0D108BD9-81ED-4DB2-BD59-A6C34878D82A}">
                    <a16:rowId xmlns:a16="http://schemas.microsoft.com/office/drawing/2014/main" val="10000"/>
                  </a:ext>
                </a:extLst>
              </a:tr>
              <a:tr h="370840">
                <a:tc>
                  <a:txBody>
                    <a:bodyPr/>
                    <a:lstStyle/>
                    <a:p>
                      <a:r>
                        <a:rPr lang="es-MX" dirty="0" err="1"/>
                        <a:t>The</a:t>
                      </a:r>
                      <a:r>
                        <a:rPr lang="es-MX" dirty="0"/>
                        <a:t> </a:t>
                      </a:r>
                      <a:r>
                        <a:rPr lang="es-MX" dirty="0" err="1"/>
                        <a:t>task</a:t>
                      </a:r>
                      <a:r>
                        <a:rPr lang="es-MX" dirty="0"/>
                        <a:t> </a:t>
                      </a:r>
                      <a:r>
                        <a:rPr lang="es-MX" dirty="0" err="1"/>
                        <a:t>fulfills</a:t>
                      </a:r>
                      <a:r>
                        <a:rPr lang="es-MX" dirty="0"/>
                        <a:t> </a:t>
                      </a:r>
                      <a:r>
                        <a:rPr lang="es-MX" dirty="0" err="1"/>
                        <a:t>all</a:t>
                      </a:r>
                      <a:r>
                        <a:rPr lang="es-MX" baseline="0" dirty="0"/>
                        <a:t> </a:t>
                      </a:r>
                      <a:r>
                        <a:rPr lang="es-MX" baseline="0" dirty="0" err="1"/>
                        <a:t>grammatical</a:t>
                      </a:r>
                      <a:r>
                        <a:rPr lang="es-MX" baseline="0" dirty="0"/>
                        <a:t> </a:t>
                      </a:r>
                      <a:r>
                        <a:rPr lang="es-MX" baseline="0" dirty="0" err="1"/>
                        <a:t>elements</a:t>
                      </a:r>
                      <a:r>
                        <a:rPr lang="es-MX" baseline="0" dirty="0"/>
                        <a:t> of </a:t>
                      </a:r>
                      <a:r>
                        <a:rPr lang="es-MX" baseline="0" dirty="0" err="1"/>
                        <a:t>unit</a:t>
                      </a:r>
                      <a:r>
                        <a:rPr lang="es-MX" baseline="0" dirty="0"/>
                        <a:t> </a:t>
                      </a:r>
                      <a:r>
                        <a:rPr lang="es-MX" baseline="0" dirty="0" err="1"/>
                        <a:t>content</a:t>
                      </a:r>
                      <a:endParaRPr lang="es-MX" dirty="0"/>
                    </a:p>
                  </a:txBody>
                  <a:tcPr/>
                </a:tc>
                <a:tc>
                  <a:txBody>
                    <a:bodyPr/>
                    <a:lstStyle/>
                    <a:p>
                      <a:endParaRPr lang="es-MX"/>
                    </a:p>
                  </a:txBody>
                  <a:tcPr/>
                </a:tc>
                <a:tc>
                  <a:txBody>
                    <a:bodyPr/>
                    <a:lstStyle/>
                    <a:p>
                      <a:endParaRPr lang="es-MX" dirty="0"/>
                    </a:p>
                  </a:txBody>
                  <a:tcPr/>
                </a:tc>
                <a:tc>
                  <a:txBody>
                    <a:bodyPr/>
                    <a:lstStyle/>
                    <a:p>
                      <a:endParaRPr lang="es-MX" dirty="0"/>
                    </a:p>
                  </a:txBody>
                  <a:tcPr/>
                </a:tc>
                <a:extLst>
                  <a:ext uri="{0D108BD9-81ED-4DB2-BD59-A6C34878D82A}">
                    <a16:rowId xmlns:a16="http://schemas.microsoft.com/office/drawing/2014/main" val="10001"/>
                  </a:ext>
                </a:extLst>
              </a:tr>
              <a:tr h="370840">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s-MX" dirty="0" err="1"/>
                        <a:t>The</a:t>
                      </a:r>
                      <a:r>
                        <a:rPr lang="es-MX" dirty="0"/>
                        <a:t> </a:t>
                      </a:r>
                      <a:r>
                        <a:rPr lang="es-MX" dirty="0" err="1"/>
                        <a:t>task</a:t>
                      </a:r>
                      <a:r>
                        <a:rPr lang="es-MX" dirty="0"/>
                        <a:t> </a:t>
                      </a:r>
                      <a:r>
                        <a:rPr lang="es-MX" dirty="0" err="1"/>
                        <a:t>fullfills</a:t>
                      </a:r>
                      <a:r>
                        <a:rPr lang="es-MX" dirty="0"/>
                        <a:t> </a:t>
                      </a:r>
                      <a:r>
                        <a:rPr lang="es-MX" dirty="0" err="1"/>
                        <a:t>functions</a:t>
                      </a:r>
                      <a:r>
                        <a:rPr lang="es-MX" dirty="0"/>
                        <a:t> and </a:t>
                      </a:r>
                      <a:r>
                        <a:rPr lang="es-MX" dirty="0" err="1"/>
                        <a:t>vocabulary</a:t>
                      </a:r>
                      <a:r>
                        <a:rPr lang="es-MX" dirty="0"/>
                        <a:t> (4 </a:t>
                      </a:r>
                      <a:r>
                        <a:rPr lang="es-MX" dirty="0" err="1"/>
                        <a:t>words</a:t>
                      </a:r>
                      <a:r>
                        <a:rPr lang="es-MX" dirty="0"/>
                        <a:t> min) of </a:t>
                      </a:r>
                      <a:r>
                        <a:rPr lang="es-MX" dirty="0" err="1"/>
                        <a:t>the</a:t>
                      </a:r>
                      <a:r>
                        <a:rPr lang="es-MX" dirty="0"/>
                        <a:t> </a:t>
                      </a:r>
                      <a:r>
                        <a:rPr lang="es-MX" dirty="0" err="1"/>
                        <a:t>unit</a:t>
                      </a:r>
                      <a:r>
                        <a:rPr lang="es-MX" baseline="0" dirty="0"/>
                        <a:t> </a:t>
                      </a:r>
                      <a:r>
                        <a:rPr lang="es-MX" baseline="0" dirty="0" err="1"/>
                        <a:t>content</a:t>
                      </a:r>
                      <a:r>
                        <a:rPr lang="es-MX" baseline="0" dirty="0"/>
                        <a:t>.</a:t>
                      </a:r>
                      <a:endParaRPr lang="es-MX" dirty="0"/>
                    </a:p>
                  </a:txBody>
                  <a:tcPr/>
                </a:tc>
                <a:tc>
                  <a:txBody>
                    <a:bodyPr/>
                    <a:lstStyle/>
                    <a:p>
                      <a:endParaRPr lang="es-MX"/>
                    </a:p>
                  </a:txBody>
                  <a:tcPr/>
                </a:tc>
                <a:tc>
                  <a:txBody>
                    <a:bodyPr/>
                    <a:lstStyle/>
                    <a:p>
                      <a:endParaRPr lang="es-MX" dirty="0"/>
                    </a:p>
                  </a:txBody>
                  <a:tcPr/>
                </a:tc>
                <a:tc>
                  <a:txBody>
                    <a:bodyPr/>
                    <a:lstStyle/>
                    <a:p>
                      <a:endParaRPr lang="es-MX" dirty="0"/>
                    </a:p>
                  </a:txBody>
                  <a:tcPr/>
                </a:tc>
                <a:extLst>
                  <a:ext uri="{0D108BD9-81ED-4DB2-BD59-A6C34878D82A}">
                    <a16:rowId xmlns:a16="http://schemas.microsoft.com/office/drawing/2014/main" val="10002"/>
                  </a:ext>
                </a:extLst>
              </a:tr>
              <a:tr h="370840">
                <a:tc>
                  <a:txBody>
                    <a:bodyPr/>
                    <a:lstStyle/>
                    <a:p>
                      <a:r>
                        <a:rPr lang="es-MX" dirty="0" err="1"/>
                        <a:t>The</a:t>
                      </a:r>
                      <a:r>
                        <a:rPr lang="es-MX" dirty="0"/>
                        <a:t> </a:t>
                      </a:r>
                      <a:r>
                        <a:rPr lang="es-MX" dirty="0" err="1"/>
                        <a:t>task</a:t>
                      </a:r>
                      <a:r>
                        <a:rPr lang="es-MX" dirty="0"/>
                        <a:t> </a:t>
                      </a:r>
                      <a:r>
                        <a:rPr lang="es-MX" dirty="0" err="1"/>
                        <a:t>is</a:t>
                      </a:r>
                      <a:r>
                        <a:rPr lang="es-MX" dirty="0"/>
                        <a:t> </a:t>
                      </a:r>
                      <a:r>
                        <a:rPr lang="es-MX" dirty="0" err="1"/>
                        <a:t>clear</a:t>
                      </a:r>
                      <a:r>
                        <a:rPr lang="es-MX" dirty="0"/>
                        <a:t> </a:t>
                      </a:r>
                      <a:r>
                        <a:rPr lang="es-MX" dirty="0" err="1"/>
                        <a:t>sentences</a:t>
                      </a:r>
                      <a:r>
                        <a:rPr lang="es-MX" dirty="0"/>
                        <a:t> are </a:t>
                      </a:r>
                      <a:r>
                        <a:rPr lang="es-MX" dirty="0" err="1"/>
                        <a:t>well</a:t>
                      </a:r>
                      <a:r>
                        <a:rPr lang="es-MX" dirty="0"/>
                        <a:t> </a:t>
                      </a:r>
                      <a:r>
                        <a:rPr lang="es-MX" dirty="0" err="1"/>
                        <a:t>applied</a:t>
                      </a:r>
                      <a:r>
                        <a:rPr lang="es-MX" baseline="0" dirty="0"/>
                        <a:t> in </a:t>
                      </a:r>
                      <a:r>
                        <a:rPr lang="es-MX" baseline="0" dirty="0" err="1"/>
                        <a:t>context</a:t>
                      </a:r>
                      <a:r>
                        <a:rPr lang="es-MX" baseline="0" dirty="0"/>
                        <a:t>.</a:t>
                      </a:r>
                      <a:endParaRPr lang="es-MX" dirty="0"/>
                    </a:p>
                  </a:txBody>
                  <a:tcPr/>
                </a:tc>
                <a:tc>
                  <a:txBody>
                    <a:bodyPr/>
                    <a:lstStyle/>
                    <a:p>
                      <a:endParaRPr lang="es-MX"/>
                    </a:p>
                  </a:txBody>
                  <a:tcPr/>
                </a:tc>
                <a:tc>
                  <a:txBody>
                    <a:bodyPr/>
                    <a:lstStyle/>
                    <a:p>
                      <a:endParaRPr lang="es-MX" dirty="0"/>
                    </a:p>
                  </a:txBody>
                  <a:tcPr/>
                </a:tc>
                <a:tc>
                  <a:txBody>
                    <a:bodyPr/>
                    <a:lstStyle/>
                    <a:p>
                      <a:endParaRPr lang="es-MX" dirty="0"/>
                    </a:p>
                  </a:txBody>
                  <a:tcPr/>
                </a:tc>
                <a:extLst>
                  <a:ext uri="{0D108BD9-81ED-4DB2-BD59-A6C34878D82A}">
                    <a16:rowId xmlns:a16="http://schemas.microsoft.com/office/drawing/2014/main" val="10003"/>
                  </a:ext>
                </a:extLst>
              </a:tr>
              <a:tr h="370840">
                <a:tc>
                  <a:txBody>
                    <a:bodyPr/>
                    <a:lstStyle/>
                    <a:p>
                      <a:r>
                        <a:rPr lang="es-MX" dirty="0"/>
                        <a:t>Ideas </a:t>
                      </a:r>
                      <a:r>
                        <a:rPr lang="es-MX" dirty="0" err="1"/>
                        <a:t>flow</a:t>
                      </a:r>
                      <a:r>
                        <a:rPr lang="es-MX" dirty="0"/>
                        <a:t> in </a:t>
                      </a:r>
                      <a:r>
                        <a:rPr lang="es-MX" dirty="0" err="1"/>
                        <a:t>the</a:t>
                      </a:r>
                      <a:r>
                        <a:rPr lang="es-MX" dirty="0"/>
                        <a:t> </a:t>
                      </a:r>
                      <a:r>
                        <a:rPr lang="es-MX" dirty="0" err="1"/>
                        <a:t>paragraph</a:t>
                      </a:r>
                      <a:r>
                        <a:rPr lang="es-MX" baseline="0" dirty="0"/>
                        <a:t> and </a:t>
                      </a:r>
                      <a:r>
                        <a:rPr lang="es-MX" baseline="0" dirty="0" err="1"/>
                        <a:t>clearly</a:t>
                      </a:r>
                      <a:r>
                        <a:rPr lang="es-MX" baseline="0" dirty="0"/>
                        <a:t> </a:t>
                      </a:r>
                      <a:r>
                        <a:rPr lang="es-MX" baseline="0" dirty="0" err="1"/>
                        <a:t>support</a:t>
                      </a:r>
                      <a:r>
                        <a:rPr lang="es-MX" baseline="0" dirty="0"/>
                        <a:t> </a:t>
                      </a:r>
                      <a:r>
                        <a:rPr lang="es-MX" baseline="0" dirty="0" err="1"/>
                        <a:t>the</a:t>
                      </a:r>
                      <a:r>
                        <a:rPr lang="es-MX" baseline="0" dirty="0"/>
                        <a:t> </a:t>
                      </a:r>
                      <a:r>
                        <a:rPr lang="es-MX" baseline="0" dirty="0" err="1"/>
                        <a:t>main</a:t>
                      </a:r>
                      <a:r>
                        <a:rPr lang="es-MX" baseline="0" dirty="0"/>
                        <a:t> idea.</a:t>
                      </a:r>
                      <a:endParaRPr lang="es-MX" dirty="0"/>
                    </a:p>
                  </a:txBody>
                  <a:tcPr/>
                </a:tc>
                <a:tc>
                  <a:txBody>
                    <a:bodyPr/>
                    <a:lstStyle/>
                    <a:p>
                      <a:endParaRPr lang="es-MX"/>
                    </a:p>
                  </a:txBody>
                  <a:tcPr/>
                </a:tc>
                <a:tc>
                  <a:txBody>
                    <a:bodyPr/>
                    <a:lstStyle/>
                    <a:p>
                      <a:endParaRPr lang="es-MX" dirty="0"/>
                    </a:p>
                  </a:txBody>
                  <a:tcPr/>
                </a:tc>
                <a:tc>
                  <a:txBody>
                    <a:bodyPr/>
                    <a:lstStyle/>
                    <a:p>
                      <a:endParaRPr lang="es-MX" dirty="0"/>
                    </a:p>
                  </a:txBody>
                  <a:tcPr/>
                </a:tc>
                <a:extLst>
                  <a:ext uri="{0D108BD9-81ED-4DB2-BD59-A6C34878D82A}">
                    <a16:rowId xmlns:a16="http://schemas.microsoft.com/office/drawing/2014/main" val="10004"/>
                  </a:ext>
                </a:extLst>
              </a:tr>
              <a:tr h="370840">
                <a:tc>
                  <a:txBody>
                    <a:bodyPr/>
                    <a:lstStyle/>
                    <a:p>
                      <a:r>
                        <a:rPr lang="es-MX" dirty="0" err="1"/>
                        <a:t>There</a:t>
                      </a:r>
                      <a:r>
                        <a:rPr lang="es-MX" dirty="0"/>
                        <a:t> are </a:t>
                      </a:r>
                      <a:r>
                        <a:rPr lang="es-MX" dirty="0" err="1"/>
                        <a:t>not</a:t>
                      </a:r>
                      <a:r>
                        <a:rPr lang="es-MX" dirty="0"/>
                        <a:t> </a:t>
                      </a:r>
                      <a:r>
                        <a:rPr lang="es-MX" dirty="0" err="1"/>
                        <a:t>errors</a:t>
                      </a:r>
                      <a:r>
                        <a:rPr lang="es-MX" baseline="0" dirty="0"/>
                        <a:t> in </a:t>
                      </a:r>
                      <a:r>
                        <a:rPr lang="es-MX" baseline="0" dirty="0" err="1"/>
                        <a:t>spelling</a:t>
                      </a:r>
                      <a:r>
                        <a:rPr lang="es-MX" baseline="0" dirty="0"/>
                        <a:t>, </a:t>
                      </a:r>
                      <a:r>
                        <a:rPr lang="es-MX" baseline="0" dirty="0" err="1"/>
                        <a:t>capitalization</a:t>
                      </a:r>
                      <a:r>
                        <a:rPr lang="es-MX" baseline="0" dirty="0"/>
                        <a:t> </a:t>
                      </a:r>
                      <a:r>
                        <a:rPr lang="es-MX" baseline="0" dirty="0" err="1"/>
                        <a:t>or</a:t>
                      </a:r>
                      <a:r>
                        <a:rPr lang="es-MX" baseline="0" dirty="0"/>
                        <a:t> </a:t>
                      </a:r>
                      <a:r>
                        <a:rPr lang="es-MX" baseline="0" dirty="0" err="1"/>
                        <a:t>puncuation</a:t>
                      </a:r>
                      <a:r>
                        <a:rPr lang="es-MX" baseline="0" dirty="0"/>
                        <a:t>.</a:t>
                      </a:r>
                      <a:endParaRPr lang="es-MX" dirty="0"/>
                    </a:p>
                    <a:p>
                      <a:endParaRPr lang="es-MX" dirty="0"/>
                    </a:p>
                  </a:txBody>
                  <a:tcPr/>
                </a:tc>
                <a:tc>
                  <a:txBody>
                    <a:bodyPr/>
                    <a:lstStyle/>
                    <a:p>
                      <a:endParaRPr lang="es-MX" dirty="0"/>
                    </a:p>
                  </a:txBody>
                  <a:tcPr/>
                </a:tc>
                <a:tc>
                  <a:txBody>
                    <a:bodyPr/>
                    <a:lstStyle/>
                    <a:p>
                      <a:endParaRPr lang="es-MX" dirty="0"/>
                    </a:p>
                  </a:txBody>
                  <a:tcPr/>
                </a:tc>
                <a:tc>
                  <a:txBody>
                    <a:bodyPr/>
                    <a:lstStyle/>
                    <a:p>
                      <a:endParaRPr lang="es-MX" dirty="0"/>
                    </a:p>
                  </a:txBody>
                  <a:tcPr/>
                </a:tc>
                <a:extLst>
                  <a:ext uri="{0D108BD9-81ED-4DB2-BD59-A6C34878D82A}">
                    <a16:rowId xmlns:a16="http://schemas.microsoft.com/office/drawing/2014/main" val="10005"/>
                  </a:ext>
                </a:extLst>
              </a:tr>
              <a:tr h="370840">
                <a:tc>
                  <a:txBody>
                    <a:bodyPr/>
                    <a:lstStyle/>
                    <a:p>
                      <a:pPr algn="r"/>
                      <a:r>
                        <a:rPr lang="es-MX" dirty="0"/>
                        <a:t>TOTAL</a:t>
                      </a:r>
                    </a:p>
                  </a:txBody>
                  <a:tcPr/>
                </a:tc>
                <a:tc>
                  <a:txBody>
                    <a:bodyPr/>
                    <a:lstStyle/>
                    <a:p>
                      <a:endParaRPr lang="es-MX" dirty="0"/>
                    </a:p>
                  </a:txBody>
                  <a:tcPr/>
                </a:tc>
                <a:tc>
                  <a:txBody>
                    <a:bodyPr/>
                    <a:lstStyle/>
                    <a:p>
                      <a:endParaRPr lang="es-MX" dirty="0"/>
                    </a:p>
                  </a:txBody>
                  <a:tcPr/>
                </a:tc>
                <a:tc>
                  <a:txBody>
                    <a:bodyPr/>
                    <a:lstStyle/>
                    <a:p>
                      <a:endParaRPr lang="es-MX" dirty="0"/>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90685428"/>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997</TotalTime>
  <Words>605</Words>
  <Application>Microsoft Office PowerPoint</Application>
  <PresentationFormat>Carta (216 x 279 mm)</PresentationFormat>
  <Paragraphs>54</Paragraphs>
  <Slides>4</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4</vt:i4>
      </vt:variant>
    </vt:vector>
  </HeadingPairs>
  <TitlesOfParts>
    <vt:vector size="9" baseType="lpstr">
      <vt:lpstr>Arial</vt:lpstr>
      <vt:lpstr>Bittermilk</vt:lpstr>
      <vt:lpstr>Calibri</vt:lpstr>
      <vt:lpstr>Calibri Light</vt:lpstr>
      <vt:lpstr>Tema de Office</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Cuenta Microsoft</dc:creator>
  <cp:lastModifiedBy>SAMARA KERENY ROBLEDO CORTES</cp:lastModifiedBy>
  <cp:revision>44</cp:revision>
  <dcterms:created xsi:type="dcterms:W3CDTF">2020-11-25T17:14:58Z</dcterms:created>
  <dcterms:modified xsi:type="dcterms:W3CDTF">2021-05-11T02:20:22Z</dcterms:modified>
</cp:coreProperties>
</file>