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60" r:id="rId3"/>
    <p:sldId id="268" r:id="rId4"/>
    <p:sldId id="265" r:id="rId5"/>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51" d="100"/>
          <a:sy n="51" d="100"/>
        </p:scale>
        <p:origin x="14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10/05/2021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10/05/2021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10/05/2021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10/05/2021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10/05/2021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4078" y="3036"/>
            <a:ext cx="6833922" cy="9140964"/>
          </a:xfrm>
          <a:prstGeom prst="rect">
            <a:avLst/>
          </a:prstGeom>
          <a:noFill/>
        </p:spPr>
        <p:txBody>
          <a:bodyPr wrap="none" rtlCol="0">
            <a:spAutoFit/>
          </a:bodyPr>
          <a:lstStyle/>
          <a:p>
            <a:r>
              <a:rPr lang="es-MX" sz="2800" b="1" dirty="0">
                <a:latin typeface="Bittermilk" panose="02000506000000020004" pitchFamily="2" charset="0"/>
              </a:rPr>
              <a:t>ESCUELA NORMAL DE EDUCACION PREESCOLAR</a:t>
            </a:r>
          </a:p>
          <a:p>
            <a:endParaRPr lang="es-MX" sz="2800" dirty="0">
              <a:latin typeface="Bittermilk" panose="02000506000000020004" pitchFamily="2" charset="0"/>
            </a:endParaRPr>
          </a:p>
          <a:p>
            <a:endParaRPr lang="es-MX" sz="2800" dirty="0">
              <a:latin typeface="Bittermilk" panose="02000506000000020004" pitchFamily="2" charset="0"/>
            </a:endParaRPr>
          </a:p>
          <a:p>
            <a:endParaRPr lang="es-MX" sz="2800" dirty="0">
              <a:latin typeface="Bittermilk" panose="02000506000000020004" pitchFamily="2" charset="0"/>
            </a:endParaRPr>
          </a:p>
          <a:p>
            <a:endParaRPr lang="es-MX" sz="2800" dirty="0">
              <a:latin typeface="Bittermilk" panose="02000506000000020004" pitchFamily="2" charset="0"/>
            </a:endParaRPr>
          </a:p>
          <a:p>
            <a:endParaRPr lang="es-MX" sz="2800" dirty="0">
              <a:latin typeface="Bittermilk" panose="02000506000000020004" pitchFamily="2" charset="0"/>
            </a:endParaRPr>
          </a:p>
          <a:p>
            <a:endParaRPr lang="es-MX" sz="2800" dirty="0">
              <a:latin typeface="Bittermilk" panose="02000506000000020004" pitchFamily="2" charset="0"/>
            </a:endParaRPr>
          </a:p>
          <a:p>
            <a:endParaRPr lang="es-MX" sz="2800" dirty="0">
              <a:latin typeface="Bittermilk" panose="02000506000000020004" pitchFamily="2" charset="0"/>
            </a:endParaRPr>
          </a:p>
          <a:p>
            <a:pPr lvl="0" algn="ctr"/>
            <a:r>
              <a:rPr lang="es-MX" altLang="es-ES" sz="2800" dirty="0">
                <a:solidFill>
                  <a:prstClr val="black"/>
                </a:solidFill>
                <a:latin typeface="Bittermilk" panose="02000506000000020004" pitchFamily="2" charset="0"/>
                <a:cs typeface="Arial" panose="020B0604020202020204" pitchFamily="34" charset="0"/>
              </a:rPr>
              <a:t>March – July 2021</a:t>
            </a:r>
          </a:p>
          <a:p>
            <a:endParaRPr lang="es-MX" sz="2800" dirty="0">
              <a:latin typeface="Bittermilk" panose="02000506000000020004" pitchFamily="2" charset="0"/>
            </a:endParaRPr>
          </a:p>
          <a:p>
            <a:pPr algn="ctr"/>
            <a:r>
              <a:rPr lang="es-MX" sz="2800" dirty="0">
                <a:latin typeface="Bittermilk" panose="02000506000000020004" pitchFamily="2" charset="0"/>
              </a:rPr>
              <a:t>ENLGISH COURES B2+</a:t>
            </a:r>
          </a:p>
          <a:p>
            <a:pPr algn="ctr"/>
            <a:r>
              <a:rPr lang="es-MX" sz="2800" dirty="0" err="1">
                <a:latin typeface="Bittermilk" panose="02000506000000020004" pitchFamily="2" charset="0"/>
                <a:cs typeface="Arial" panose="020B0604020202020204" pitchFamily="34" charset="0"/>
              </a:rPr>
              <a:t>Proficient</a:t>
            </a:r>
            <a:r>
              <a:rPr lang="es-MX" sz="2800" dirty="0">
                <a:latin typeface="Bittermilk" panose="02000506000000020004" pitchFamily="2" charset="0"/>
                <a:cs typeface="Arial" panose="020B0604020202020204" pitchFamily="34" charset="0"/>
              </a:rPr>
              <a:t>  </a:t>
            </a:r>
            <a:r>
              <a:rPr lang="es-MX" sz="2800" dirty="0" err="1">
                <a:latin typeface="Bittermilk" panose="02000506000000020004" pitchFamily="2" charset="0"/>
                <a:cs typeface="Arial" panose="020B0604020202020204" pitchFamily="34" charset="0"/>
              </a:rPr>
              <a:t>Users</a:t>
            </a:r>
            <a:r>
              <a:rPr lang="es-MX" sz="2800" dirty="0">
                <a:latin typeface="Bittermilk" panose="02000506000000020004" pitchFamily="2" charset="0"/>
                <a:cs typeface="Arial" panose="020B0604020202020204" pitchFamily="34" charset="0"/>
              </a:rPr>
              <a:t> of English</a:t>
            </a:r>
          </a:p>
          <a:p>
            <a:pPr algn="ctr"/>
            <a:endParaRPr lang="es-MX" sz="2800" b="1" dirty="0">
              <a:latin typeface="Bittermilk" panose="02000506000000020004" pitchFamily="2" charset="0"/>
              <a:cs typeface="Arial" panose="020B0604020202020204" pitchFamily="34" charset="0"/>
            </a:endParaRPr>
          </a:p>
          <a:p>
            <a:pPr algn="ctr"/>
            <a:r>
              <a:rPr lang="es-MX" sz="2800" dirty="0">
                <a:latin typeface="Bittermilk" panose="02000506000000020004" pitchFamily="2" charset="0"/>
              </a:rPr>
              <a:t>Student: Samara Kereny Robledo Cortés</a:t>
            </a:r>
          </a:p>
          <a:p>
            <a:pPr algn="ctr"/>
            <a:endParaRPr lang="es-MX" sz="2800" b="1" dirty="0">
              <a:latin typeface="Bittermilk" panose="02000506000000020004" pitchFamily="2" charset="0"/>
              <a:cs typeface="Arial" panose="020B0604020202020204" pitchFamily="34" charset="0"/>
            </a:endParaRPr>
          </a:p>
          <a:p>
            <a:pPr algn="ctr"/>
            <a:endParaRPr lang="es-MX" sz="2800" b="1" dirty="0">
              <a:solidFill>
                <a:schemeClr val="tx2">
                  <a:lumMod val="60000"/>
                  <a:lumOff val="40000"/>
                </a:schemeClr>
              </a:solidFill>
              <a:latin typeface="Bittermilk" panose="02000506000000020004" pitchFamily="2" charset="0"/>
              <a:cs typeface="Arial" panose="020B0604020202020204" pitchFamily="34" charset="0"/>
            </a:endParaRPr>
          </a:p>
          <a:p>
            <a:pPr algn="ctr"/>
            <a:r>
              <a:rPr lang="es-MX" sz="2000" dirty="0">
                <a:latin typeface="Bittermilk" panose="02000506000000020004" pitchFamily="2" charset="0"/>
                <a:cs typeface="Arial" panose="020B0604020202020204" pitchFamily="34" charset="0"/>
              </a:rPr>
              <a:t>TEACHER MAYELA ALEJANDRA DEL C. GAONA GARCIA</a:t>
            </a:r>
          </a:p>
          <a:p>
            <a:pPr algn="ctr"/>
            <a:endParaRPr lang="es-MX" sz="2000" dirty="0">
              <a:latin typeface="Bittermilk" panose="02000506000000020004" pitchFamily="2" charset="0"/>
              <a:cs typeface="Arial" panose="020B0604020202020204" pitchFamily="34" charset="0"/>
            </a:endParaRPr>
          </a:p>
          <a:p>
            <a:pPr algn="ctr"/>
            <a:endParaRPr lang="es-MX" sz="2000" dirty="0">
              <a:latin typeface="Bittermilk" panose="02000506000000020004" pitchFamily="2" charset="0"/>
              <a:cs typeface="Arial" panose="020B0604020202020204" pitchFamily="34" charset="0"/>
            </a:endParaRPr>
          </a:p>
          <a:p>
            <a:pPr algn="ctr"/>
            <a:endParaRPr lang="es-MX" sz="2800" b="1" dirty="0">
              <a:solidFill>
                <a:schemeClr val="tx2">
                  <a:lumMod val="60000"/>
                  <a:lumOff val="40000"/>
                </a:schemeClr>
              </a:solidFill>
              <a:latin typeface="Bittermilk" panose="02000506000000020004" pitchFamily="2" charset="0"/>
              <a:cs typeface="Arial" panose="020B0604020202020204" pitchFamily="34" charset="0"/>
            </a:endParaRPr>
          </a:p>
          <a:p>
            <a:pPr algn="ctr"/>
            <a:r>
              <a:rPr lang="es-MX" sz="2800" dirty="0">
                <a:latin typeface="Bittermilk" panose="02000506000000020004" pitchFamily="2" charset="0"/>
              </a:rPr>
              <a:t>RUBRICS FOR ACTIVITY 2 UNIT 2</a:t>
            </a:r>
          </a:p>
          <a:p>
            <a:endParaRPr lang="es-MX" sz="2400" dirty="0"/>
          </a:p>
        </p:txBody>
      </p:sp>
      <p:pic>
        <p:nvPicPr>
          <p:cNvPr id="3" name="Imagen 2">
            <a:extLst>
              <a:ext uri="{FF2B5EF4-FFF2-40B4-BE49-F238E27FC236}">
                <a16:creationId xmlns:a16="http://schemas.microsoft.com/office/drawing/2014/main" id="{BAD6E076-9FF5-4145-AEB5-379BD96A02FF}"/>
              </a:ext>
            </a:extLst>
          </p:cNvPr>
          <p:cNvPicPr>
            <a:picLocks noChangeAspect="1"/>
          </p:cNvPicPr>
          <p:nvPr/>
        </p:nvPicPr>
        <p:blipFill rotWithShape="1">
          <a:blip r:embed="rId2">
            <a:extLst>
              <a:ext uri="{28A0092B-C50C-407E-A947-70E740481C1C}">
                <a14:useLocalDpi xmlns:a14="http://schemas.microsoft.com/office/drawing/2010/main" val="0"/>
              </a:ext>
            </a:extLst>
          </a:blip>
          <a:srcRect l="17854" r="14151"/>
          <a:stretch/>
        </p:blipFill>
        <p:spPr>
          <a:xfrm>
            <a:off x="2257008" y="838749"/>
            <a:ext cx="2368062" cy="2589701"/>
          </a:xfrm>
          <a:prstGeom prst="rect">
            <a:avLst/>
          </a:prstGeom>
        </p:spPr>
      </p:pic>
    </p:spTree>
    <p:extLst>
      <p:ext uri="{BB962C8B-B14F-4D97-AF65-F5344CB8AC3E}">
        <p14:creationId xmlns:p14="http://schemas.microsoft.com/office/powerpoint/2010/main" val="176497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51760420"/>
              </p:ext>
            </p:extLst>
          </p:nvPr>
        </p:nvGraphicFramePr>
        <p:xfrm>
          <a:off x="168574" y="223377"/>
          <a:ext cx="6541190" cy="4183380"/>
        </p:xfrm>
        <a:graphic>
          <a:graphicData uri="http://schemas.openxmlformats.org/drawingml/2006/table">
            <a:tbl>
              <a:tblPr firstRow="1" bandRow="1">
                <a:tableStyleId>{5C22544A-7EE6-4342-B048-85BDC9FD1C3A}</a:tableStyleId>
              </a:tblPr>
              <a:tblGrid>
                <a:gridCol w="1540298">
                  <a:extLst>
                    <a:ext uri="{9D8B030D-6E8A-4147-A177-3AD203B41FA5}">
                      <a16:colId xmlns:a16="http://schemas.microsoft.com/office/drawing/2014/main" val="20000"/>
                    </a:ext>
                  </a:extLst>
                </a:gridCol>
                <a:gridCol w="5000892">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a:t>
                      </a:r>
                      <a:r>
                        <a:rPr lang="es-MX" sz="1400" b="1" dirty="0">
                          <a:solidFill>
                            <a:schemeClr val="tx1"/>
                          </a:solidFill>
                          <a:latin typeface="Arial" panose="020B0604020202020204" pitchFamily="34" charset="0"/>
                          <a:cs typeface="Arial" panose="020B0604020202020204" pitchFamily="34" charset="0"/>
                        </a:rPr>
                        <a:t>10 </a:t>
                      </a:r>
                      <a:r>
                        <a:rPr lang="es-MX" sz="1400" b="1" dirty="0" err="1">
                          <a:solidFill>
                            <a:schemeClr val="tx1"/>
                          </a:solidFill>
                          <a:latin typeface="Arial" panose="020B0604020202020204" pitchFamily="34" charset="0"/>
                          <a:cs typeface="Arial" panose="020B0604020202020204" pitchFamily="34" charset="0"/>
                        </a:rPr>
                        <a:t>lessons</a:t>
                      </a:r>
                      <a:r>
                        <a:rPr lang="es-MX" sz="1400" b="1" dirty="0">
                          <a:solidFill>
                            <a:schemeClr val="tx1"/>
                          </a:solidFill>
                          <a:latin typeface="Arial" panose="020B0604020202020204" pitchFamily="34" charset="0"/>
                          <a:cs typeface="Arial" panose="020B0604020202020204" pitchFamily="34" charset="0"/>
                        </a:rPr>
                        <a:t> 6-11</a:t>
                      </a:r>
                    </a:p>
                    <a:p>
                      <a:endParaRPr lang="es-MX" sz="140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much</a:t>
                      </a:r>
                      <a:r>
                        <a:rPr lang="es-MX" sz="1400" b="0" dirty="0">
                          <a:solidFill>
                            <a:schemeClr val="tx1"/>
                          </a:solidFill>
                        </a:rPr>
                        <a:t> do </a:t>
                      </a:r>
                      <a:r>
                        <a:rPr lang="es-MX" sz="1400" b="0" dirty="0" err="1">
                          <a:solidFill>
                            <a:schemeClr val="tx1"/>
                          </a:solidFill>
                        </a:rPr>
                        <a:t>you</a:t>
                      </a:r>
                      <a:r>
                        <a:rPr lang="es-MX" sz="1400" b="0" dirty="0">
                          <a:solidFill>
                            <a:schemeClr val="tx1"/>
                          </a:solidFill>
                        </a:rPr>
                        <a:t> </a:t>
                      </a:r>
                      <a:r>
                        <a:rPr lang="es-MX" sz="1400" b="0" dirty="0" err="1">
                          <a:solidFill>
                            <a:schemeClr val="tx1"/>
                          </a:solidFill>
                        </a:rPr>
                        <a:t>want</a:t>
                      </a:r>
                      <a:r>
                        <a:rPr lang="es-MX" sz="1400" b="0" dirty="0">
                          <a:solidFill>
                            <a:schemeClr val="tx1"/>
                          </a:solidFill>
                        </a:rPr>
                        <a:t> </a:t>
                      </a:r>
                      <a:r>
                        <a:rPr lang="es-MX" sz="1400" b="0" dirty="0" err="1">
                          <a:solidFill>
                            <a:schemeClr val="tx1"/>
                          </a:solidFill>
                        </a:rPr>
                        <a:t>to</a:t>
                      </a:r>
                      <a:r>
                        <a:rPr lang="es-MX" sz="1400" b="0" dirty="0">
                          <a:solidFill>
                            <a:schemeClr val="tx1"/>
                          </a:solidFill>
                        </a:rPr>
                        <a:t> </a:t>
                      </a:r>
                      <a:r>
                        <a:rPr lang="es-MX" sz="1400" b="0" dirty="0" err="1">
                          <a:solidFill>
                            <a:schemeClr val="tx1"/>
                          </a:solidFill>
                        </a:rPr>
                        <a:t>know</a:t>
                      </a:r>
                      <a:r>
                        <a:rPr lang="es-MX" sz="1400" b="0" dirty="0">
                          <a:solidFill>
                            <a:schemeClr val="tx1"/>
                          </a:solidFill>
                        </a:rPr>
                        <a:t> </a:t>
                      </a:r>
                      <a:r>
                        <a:rPr lang="es-MX" sz="1400" b="0" dirty="0" err="1">
                          <a:solidFill>
                            <a:schemeClr val="tx1"/>
                          </a:solidFill>
                        </a:rPr>
                        <a:t>about</a:t>
                      </a:r>
                      <a:r>
                        <a:rPr lang="es-MX" sz="1400" b="0" dirty="0">
                          <a:solidFill>
                            <a:schemeClr val="tx1"/>
                          </a:solidFill>
                        </a:rPr>
                        <a:t> </a:t>
                      </a:r>
                      <a:r>
                        <a:rPr lang="es-MX" sz="1400" b="0" dirty="0" err="1">
                          <a:solidFill>
                            <a:schemeClr val="tx1"/>
                          </a:solidFill>
                        </a:rPr>
                        <a:t>your</a:t>
                      </a:r>
                      <a:r>
                        <a:rPr lang="es-MX" sz="1400" b="0" dirty="0">
                          <a:solidFill>
                            <a:schemeClr val="tx1"/>
                          </a:solidFill>
                        </a:rPr>
                        <a:t> </a:t>
                      </a:r>
                      <a:r>
                        <a:rPr lang="es-MX" sz="1400" b="0" dirty="0" err="1">
                          <a:solidFill>
                            <a:schemeClr val="tx1"/>
                          </a:solidFill>
                        </a:rPr>
                        <a:t>future</a:t>
                      </a:r>
                      <a:r>
                        <a:rPr lang="es-MX" sz="1400" b="0" dirty="0">
                          <a:solidFill>
                            <a:schemeClr val="tx1"/>
                          </a:solidFill>
                        </a:rPr>
                        <a:t>?</a:t>
                      </a:r>
                    </a:p>
                    <a:p>
                      <a:pPr marL="285750" indent="-285750">
                        <a:buFont typeface="Arial" panose="020B0604020202020204" pitchFamily="34" charset="0"/>
                        <a:buChar char="•"/>
                      </a:pPr>
                      <a:endParaRPr lang="es-MX" sz="1400" b="0" dirty="0">
                        <a:solidFill>
                          <a:schemeClr val="tx1"/>
                        </a:solidFill>
                      </a:endParaRPr>
                    </a:p>
                    <a:p>
                      <a:pPr marL="285750" indent="-285750">
                        <a:buFont typeface="Arial" panose="020B0604020202020204" pitchFamily="34" charset="0"/>
                        <a:buChar char="•"/>
                      </a:pPr>
                      <a:r>
                        <a:rPr lang="es-MX" sz="1400" b="0" dirty="0" err="1">
                          <a:solidFill>
                            <a:schemeClr val="tx1"/>
                          </a:solidFill>
                        </a:rPr>
                        <a:t>Would</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ever</a:t>
                      </a:r>
                      <a:r>
                        <a:rPr lang="es-MX" sz="1400" b="0" dirty="0">
                          <a:solidFill>
                            <a:schemeClr val="tx1"/>
                          </a:solidFill>
                        </a:rPr>
                        <a:t> </a:t>
                      </a:r>
                      <a:r>
                        <a:rPr lang="es-MX" sz="1400" b="0" dirty="0" err="1">
                          <a:solidFill>
                            <a:schemeClr val="tx1"/>
                          </a:solidFill>
                        </a:rPr>
                        <a:t>go</a:t>
                      </a:r>
                      <a:r>
                        <a:rPr lang="es-MX" sz="1400" b="0" dirty="0">
                          <a:solidFill>
                            <a:schemeClr val="tx1"/>
                          </a:solidFill>
                        </a:rPr>
                        <a:t> </a:t>
                      </a:r>
                      <a:r>
                        <a:rPr lang="es-MX" sz="1400" b="0" dirty="0" err="1">
                          <a:solidFill>
                            <a:schemeClr val="tx1"/>
                          </a:solidFill>
                        </a:rPr>
                        <a:t>to</a:t>
                      </a:r>
                      <a:r>
                        <a:rPr lang="es-MX" sz="1400" b="0" dirty="0">
                          <a:solidFill>
                            <a:schemeClr val="tx1"/>
                          </a:solidFill>
                        </a:rPr>
                        <a:t> a </a:t>
                      </a:r>
                      <a:r>
                        <a:rPr lang="es-MX" sz="1400" b="0" dirty="0" err="1">
                          <a:solidFill>
                            <a:schemeClr val="tx1"/>
                          </a:solidFill>
                        </a:rPr>
                        <a:t>fortune</a:t>
                      </a:r>
                      <a:r>
                        <a:rPr lang="es-MX" sz="1400" b="0" dirty="0">
                          <a:solidFill>
                            <a:schemeClr val="tx1"/>
                          </a:solidFill>
                        </a:rPr>
                        <a:t> </a:t>
                      </a:r>
                      <a:r>
                        <a:rPr lang="es-MX" sz="1400" b="0" dirty="0" err="1">
                          <a:solidFill>
                            <a:schemeClr val="tx1"/>
                          </a:solidFill>
                        </a:rPr>
                        <a:t>teller</a:t>
                      </a:r>
                      <a:r>
                        <a:rPr lang="es-MX" sz="1400" b="0" dirty="0">
                          <a:solidFill>
                            <a:schemeClr val="tx1"/>
                          </a:solidFill>
                        </a:rPr>
                        <a:t>?</a:t>
                      </a:r>
                    </a:p>
                    <a:p>
                      <a:pPr marL="285750" indent="-285750">
                        <a:buFont typeface="Arial" panose="020B0604020202020204" pitchFamily="34" charset="0"/>
                        <a:buChar char="•"/>
                      </a:pPr>
                      <a:endParaRPr lang="es-MX" sz="1400" b="0" dirty="0">
                        <a:solidFill>
                          <a:schemeClr val="tx1"/>
                        </a:solidFill>
                      </a:endParaRPr>
                    </a:p>
                    <a:p>
                      <a:pPr marL="285750" indent="-285750">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much</a:t>
                      </a:r>
                      <a:r>
                        <a:rPr lang="es-MX" sz="1400" b="0" dirty="0">
                          <a:solidFill>
                            <a:schemeClr val="tx1"/>
                          </a:solidFill>
                        </a:rPr>
                        <a:t> control do </a:t>
                      </a:r>
                      <a:r>
                        <a:rPr lang="es-MX" sz="1400" b="0" dirty="0" err="1">
                          <a:solidFill>
                            <a:schemeClr val="tx1"/>
                          </a:solidFill>
                        </a:rPr>
                        <a:t>you</a:t>
                      </a:r>
                      <a:r>
                        <a:rPr lang="es-MX" sz="1400" b="0" dirty="0">
                          <a:solidFill>
                            <a:schemeClr val="tx1"/>
                          </a:solidFill>
                        </a:rPr>
                        <a:t> </a:t>
                      </a:r>
                      <a:r>
                        <a:rPr lang="es-MX" sz="1400" b="0" dirty="0" err="1">
                          <a:solidFill>
                            <a:schemeClr val="tx1"/>
                          </a:solidFill>
                        </a:rPr>
                        <a:t>think</a:t>
                      </a:r>
                      <a:r>
                        <a:rPr lang="es-MX" sz="1400" b="0" dirty="0">
                          <a:solidFill>
                            <a:schemeClr val="tx1"/>
                          </a:solidFill>
                        </a:rPr>
                        <a:t> </a:t>
                      </a:r>
                      <a:r>
                        <a:rPr lang="es-MX" sz="1400" b="0" dirty="0" err="1">
                          <a:solidFill>
                            <a:schemeClr val="tx1"/>
                          </a:solidFill>
                        </a:rPr>
                        <a:t>we</a:t>
                      </a:r>
                      <a:r>
                        <a:rPr lang="es-MX" sz="1400" b="0" dirty="0">
                          <a:solidFill>
                            <a:schemeClr val="tx1"/>
                          </a:solidFill>
                        </a:rPr>
                        <a:t> </a:t>
                      </a:r>
                      <a:r>
                        <a:rPr lang="es-MX" sz="1400" b="0" dirty="0" err="1">
                          <a:solidFill>
                            <a:schemeClr val="tx1"/>
                          </a:solidFill>
                        </a:rPr>
                        <a:t>have</a:t>
                      </a:r>
                      <a:r>
                        <a:rPr lang="es-MX" sz="1400" b="0" dirty="0">
                          <a:solidFill>
                            <a:schemeClr val="tx1"/>
                          </a:solidFill>
                        </a:rPr>
                        <a:t> </a:t>
                      </a:r>
                      <a:r>
                        <a:rPr lang="es-MX" sz="1400" b="0" dirty="0" err="1">
                          <a:solidFill>
                            <a:schemeClr val="tx1"/>
                          </a:solidFill>
                        </a:rPr>
                        <a:t>over</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future</a:t>
                      </a:r>
                      <a:r>
                        <a:rPr lang="es-MX" sz="1400" b="0" dirty="0">
                          <a:solidFill>
                            <a:schemeClr val="tx1"/>
                          </a:solidFill>
                        </a:rPr>
                        <a:t>?</a:t>
                      </a:r>
                    </a:p>
                    <a:p>
                      <a:pPr marL="285750" indent="-285750">
                        <a:buFont typeface="Arial" panose="020B0604020202020204" pitchFamily="34" charset="0"/>
                        <a:buChar char="•"/>
                      </a:pPr>
                      <a:endParaRPr lang="es-MX" sz="1400" b="0" dirty="0">
                        <a:solidFill>
                          <a:schemeClr val="tx1"/>
                        </a:solidFill>
                      </a:endParaRPr>
                    </a:p>
                    <a:p>
                      <a:pPr marL="285750" indent="-285750">
                        <a:buFont typeface="Arial" panose="020B0604020202020204" pitchFamily="34" charset="0"/>
                        <a:buChar char="•"/>
                      </a:pPr>
                      <a:r>
                        <a:rPr lang="es-MX" sz="1400" b="0" dirty="0" err="1">
                          <a:solidFill>
                            <a:schemeClr val="tx1"/>
                          </a:solidFill>
                        </a:rPr>
                        <a:t>What</a:t>
                      </a:r>
                      <a:r>
                        <a:rPr lang="es-MX" sz="1400" b="0" dirty="0">
                          <a:solidFill>
                            <a:schemeClr val="tx1"/>
                          </a:solidFill>
                        </a:rPr>
                        <a:t> are </a:t>
                      </a:r>
                      <a:r>
                        <a:rPr lang="es-MX" sz="1400" b="0" dirty="0" err="1">
                          <a:solidFill>
                            <a:schemeClr val="tx1"/>
                          </a:solidFill>
                        </a:rPr>
                        <a:t>your</a:t>
                      </a:r>
                      <a:r>
                        <a:rPr lang="es-MX" sz="1400" b="0" dirty="0">
                          <a:solidFill>
                            <a:schemeClr val="tx1"/>
                          </a:solidFill>
                        </a:rPr>
                        <a:t> </a:t>
                      </a:r>
                      <a:r>
                        <a:rPr lang="es-MX" sz="1400" b="0" dirty="0" err="1">
                          <a:solidFill>
                            <a:schemeClr val="tx1"/>
                          </a:solidFill>
                        </a:rPr>
                        <a:t>future</a:t>
                      </a:r>
                      <a:r>
                        <a:rPr lang="es-MX" sz="1400" b="0" dirty="0">
                          <a:solidFill>
                            <a:schemeClr val="tx1"/>
                          </a:solidFill>
                        </a:rPr>
                        <a:t> </a:t>
                      </a:r>
                      <a:r>
                        <a:rPr lang="es-MX" sz="1400" b="0" dirty="0" err="1">
                          <a:solidFill>
                            <a:schemeClr val="tx1"/>
                          </a:solidFill>
                        </a:rPr>
                        <a:t>plans</a:t>
                      </a:r>
                      <a:r>
                        <a:rPr lang="es-MX" sz="1400" b="0" dirty="0">
                          <a:solidFill>
                            <a:schemeClr val="tx1"/>
                          </a:solidFill>
                        </a:rPr>
                        <a:t>?</a:t>
                      </a:r>
                      <a:r>
                        <a:rPr lang="es-MX" sz="1400" b="0" baseline="0" dirty="0">
                          <a:solidFill>
                            <a:schemeClr val="tx1"/>
                          </a:solidFill>
                        </a:rPr>
                        <a:t> </a:t>
                      </a:r>
                      <a:r>
                        <a:rPr lang="es-MX" sz="1400" b="0" dirty="0">
                          <a:solidFill>
                            <a:schemeClr val="tx1"/>
                          </a:solidFill>
                        </a:rPr>
                        <a:t>Describe </a:t>
                      </a:r>
                      <a:r>
                        <a:rPr lang="es-MX" sz="1400" b="0" dirty="0" err="1">
                          <a:solidFill>
                            <a:schemeClr val="tx1"/>
                          </a:solidFill>
                        </a:rPr>
                        <a:t>your</a:t>
                      </a:r>
                      <a:r>
                        <a:rPr lang="es-MX" sz="1400" b="0" dirty="0">
                          <a:solidFill>
                            <a:schemeClr val="tx1"/>
                          </a:solidFill>
                        </a:rPr>
                        <a:t> ideal </a:t>
                      </a:r>
                      <a:r>
                        <a:rPr lang="es-MX" sz="1400" b="0" dirty="0" err="1">
                          <a:solidFill>
                            <a:schemeClr val="tx1"/>
                          </a:solidFill>
                        </a:rPr>
                        <a:t>life</a:t>
                      </a:r>
                      <a:r>
                        <a:rPr lang="es-MX" sz="1400" b="0" dirty="0">
                          <a:solidFill>
                            <a:schemeClr val="tx1"/>
                          </a:solidFill>
                        </a:rPr>
                        <a:t> </a:t>
                      </a:r>
                      <a:r>
                        <a:rPr lang="es-MX" sz="1400" b="0" dirty="0" err="1">
                          <a:solidFill>
                            <a:schemeClr val="tx1"/>
                          </a:solidFill>
                        </a:rPr>
                        <a:t>for</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future</a:t>
                      </a:r>
                      <a:r>
                        <a:rPr lang="es-MX" sz="1400" b="0" dirty="0">
                          <a:solidFill>
                            <a:schemeClr val="tx1"/>
                          </a:solidFill>
                        </a:rPr>
                        <a:t>.</a:t>
                      </a:r>
                    </a:p>
                    <a:p>
                      <a:pPr marL="0" indent="0">
                        <a:buFont typeface="Arial" panose="020B0604020202020204" pitchFamily="34" charset="0"/>
                        <a:buNone/>
                      </a:pPr>
                      <a:endParaRPr lang="es-MX" sz="1400" b="0" dirty="0">
                        <a:solidFill>
                          <a:schemeClr val="tx1"/>
                        </a:solidFill>
                      </a:endParaRPr>
                    </a:p>
                    <a:p>
                      <a:pPr marL="285750" indent="-285750">
                        <a:buFont typeface="Arial" panose="020B0604020202020204" pitchFamily="34" charset="0"/>
                        <a:buChar char="•"/>
                      </a:pPr>
                      <a:r>
                        <a:rPr lang="es-MX" sz="1400" b="0" dirty="0">
                          <a:solidFill>
                            <a:schemeClr val="tx1"/>
                          </a:solidFill>
                        </a:rPr>
                        <a:t>Do </a:t>
                      </a:r>
                      <a:r>
                        <a:rPr lang="es-MX" sz="1400" b="0" dirty="0" err="1">
                          <a:solidFill>
                            <a:schemeClr val="tx1"/>
                          </a:solidFill>
                        </a:rPr>
                        <a:t>people</a:t>
                      </a:r>
                      <a:r>
                        <a:rPr lang="es-MX" sz="1400" b="0" dirty="0">
                          <a:solidFill>
                            <a:schemeClr val="tx1"/>
                          </a:solidFill>
                        </a:rPr>
                        <a:t> in </a:t>
                      </a:r>
                      <a:r>
                        <a:rPr lang="es-MX" sz="1400" b="0" dirty="0" err="1">
                          <a:solidFill>
                            <a:schemeClr val="tx1"/>
                          </a:solidFill>
                        </a:rPr>
                        <a:t>your</a:t>
                      </a:r>
                      <a:r>
                        <a:rPr lang="es-MX" sz="1400" b="0" dirty="0">
                          <a:solidFill>
                            <a:schemeClr val="tx1"/>
                          </a:solidFill>
                        </a:rPr>
                        <a:t> country use </a:t>
                      </a:r>
                      <a:r>
                        <a:rPr lang="es-MX" sz="1400" b="0" dirty="0" err="1">
                          <a:solidFill>
                            <a:schemeClr val="tx1"/>
                          </a:solidFill>
                        </a:rPr>
                        <a:t>to</a:t>
                      </a:r>
                      <a:r>
                        <a:rPr lang="es-MX" sz="1400" b="0" dirty="0">
                          <a:solidFill>
                            <a:schemeClr val="tx1"/>
                          </a:solidFill>
                        </a:rPr>
                        <a:t> </a:t>
                      </a:r>
                      <a:r>
                        <a:rPr lang="es-MX" sz="1400" b="0" dirty="0" err="1">
                          <a:solidFill>
                            <a:schemeClr val="tx1"/>
                          </a:solidFill>
                        </a:rPr>
                        <a:t>think</a:t>
                      </a:r>
                      <a:r>
                        <a:rPr lang="es-MX" sz="1400" b="0" dirty="0">
                          <a:solidFill>
                            <a:schemeClr val="tx1"/>
                          </a:solidFill>
                        </a:rPr>
                        <a:t> </a:t>
                      </a:r>
                      <a:r>
                        <a:rPr lang="es-MX" sz="1400" b="0" dirty="0" err="1">
                          <a:solidFill>
                            <a:schemeClr val="tx1"/>
                          </a:solidFill>
                        </a:rPr>
                        <a:t>about</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future</a:t>
                      </a:r>
                      <a:r>
                        <a:rPr lang="es-MX" sz="1400" b="0" dirty="0">
                          <a:solidFill>
                            <a:schemeClr val="tx1"/>
                          </a:solidFill>
                        </a:rPr>
                        <a:t> and </a:t>
                      </a:r>
                      <a:r>
                        <a:rPr lang="es-MX" sz="1400" b="0" dirty="0" err="1">
                          <a:solidFill>
                            <a:schemeClr val="tx1"/>
                          </a:solidFill>
                        </a:rPr>
                        <a:t>save</a:t>
                      </a:r>
                      <a:r>
                        <a:rPr lang="es-MX" sz="1400" b="0" dirty="0">
                          <a:solidFill>
                            <a:schemeClr val="tx1"/>
                          </a:solidFill>
                        </a:rPr>
                        <a:t> </a:t>
                      </a:r>
                      <a:r>
                        <a:rPr lang="es-MX" sz="1400" b="0" dirty="0" err="1">
                          <a:solidFill>
                            <a:schemeClr val="tx1"/>
                          </a:solidFill>
                        </a:rPr>
                        <a:t>money</a:t>
                      </a:r>
                      <a:r>
                        <a:rPr lang="es-MX" sz="1400" b="0" dirty="0">
                          <a:solidFill>
                            <a:schemeClr val="tx1"/>
                          </a:solidFill>
                        </a:rPr>
                        <a:t> </a:t>
                      </a:r>
                      <a:r>
                        <a:rPr lang="es-MX" sz="1400" b="0" dirty="0" err="1">
                          <a:solidFill>
                            <a:schemeClr val="tx1"/>
                          </a:solidFill>
                        </a:rPr>
                        <a:t>for</a:t>
                      </a:r>
                      <a:r>
                        <a:rPr lang="es-MX" sz="1400" b="0" dirty="0">
                          <a:solidFill>
                            <a:schemeClr val="tx1"/>
                          </a:solidFill>
                        </a:rPr>
                        <a:t> </a:t>
                      </a:r>
                      <a:r>
                        <a:rPr lang="es-MX" sz="1400" b="0" dirty="0" err="1">
                          <a:solidFill>
                            <a:schemeClr val="tx1"/>
                          </a:solidFill>
                        </a:rPr>
                        <a:t>it</a:t>
                      </a:r>
                      <a:r>
                        <a:rPr lang="es-MX" sz="1400" b="0" dirty="0">
                          <a:solidFill>
                            <a:schemeClr val="tx1"/>
                          </a:solidFill>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dirty="0" err="1">
                          <a:solidFill>
                            <a:schemeClr val="tx1"/>
                          </a:solidFill>
                          <a:latin typeface="Arial" panose="020B0604020202020204" pitchFamily="34" charset="0"/>
                          <a:cs typeface="Arial" panose="020B0604020202020204" pitchFamily="34" charset="0"/>
                        </a:rPr>
                        <a:t>May</a:t>
                      </a:r>
                      <a:r>
                        <a:rPr lang="es-MX" sz="1050" dirty="0">
                          <a:solidFill>
                            <a:schemeClr val="tx1"/>
                          </a:solidFill>
                          <a:latin typeface="Arial" panose="020B0604020202020204" pitchFamily="34" charset="0"/>
                          <a:cs typeface="Arial" panose="020B0604020202020204" pitchFamily="34" charset="0"/>
                        </a:rPr>
                        <a:t> 12th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6" name="CuadroTexto 5"/>
          <p:cNvSpPr txBox="1"/>
          <p:nvPr/>
        </p:nvSpPr>
        <p:spPr>
          <a:xfrm>
            <a:off x="261257" y="4702629"/>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7" name="Flecha derecha 6"/>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95208" y="5231080"/>
            <a:ext cx="6614556" cy="4085734"/>
          </a:xfrm>
          <a:prstGeom prst="rect">
            <a:avLst/>
          </a:prstGeom>
          <a:noFill/>
        </p:spPr>
        <p:txBody>
          <a:bodyPr wrap="square" rtlCol="0">
            <a:spAutoFit/>
          </a:bodyPr>
          <a:lstStyle/>
          <a:p>
            <a:r>
              <a:rPr lang="en-US" sz="1050" b="1" dirty="0">
                <a:latin typeface="Arial" panose="020B0604020202020204" pitchFamily="34" charset="0"/>
                <a:cs typeface="Arial" panose="020B0604020202020204" pitchFamily="34" charset="0"/>
              </a:rPr>
              <a:t>I am 100% secure that I don’t want to know anything about my future, because I want my life to have that touch of mystery and surprise at not knowing what awaits me in the future. I also know that my future will be grand and that the things I do will define my destiny in an elusive way. But there is concern in me and at the same time I would like to keep an eye on what my life will be like as an adult. That is why I find the work of a fortune teller very interesting; they help you to see solidly the things that will happen and to be reasonable with the decisions you make.</a:t>
            </a:r>
            <a:endParaRPr lang="es-MX"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 </a:t>
            </a:r>
            <a:endParaRPr lang="es-MX"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I am sure that each one controls their future in many ways, but this is when fate acts and it can be for better or for worse, it can cause a host of events that will allow you to visualize yourself, but this will not guarantee that you have total control over your future, because it is always changing, and it becomes very uncertain.</a:t>
            </a:r>
            <a:endParaRPr lang="es-MX"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 </a:t>
            </a:r>
            <a:endParaRPr lang="es-MX"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My plans are to keep pace safe and sound to help me envision new goals and to always keep me stable. Also, the plans that I know that I will achieve in the future, is to be able to finish my degree and get a job that allows me to save, in order to travel and discover new places to establish myself in a country or a city that allows me to create my own kindergarten, and thus I will help children who do not have resources to study.</a:t>
            </a:r>
            <a:endParaRPr lang="es-MX"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 </a:t>
            </a:r>
            <a:endParaRPr lang="es-MX"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Finally, many of the people who live in my country have an idea that they should save to ensure a good future, but many of the times, they worry so much about having an income that their goals and dreams for their future become only That, dreams that you will never achieve by being busy with other things, that is why you must give yourself the opportunity to know new things and let your future be built with good decisions.</a:t>
            </a:r>
            <a:endParaRPr lang="es-MX" sz="105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31839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10674" t="12611" r="32217" b="44111"/>
          <a:stretch/>
        </p:blipFill>
        <p:spPr>
          <a:xfrm>
            <a:off x="0" y="1"/>
            <a:ext cx="6858000" cy="5104262"/>
          </a:xfrm>
          <a:prstGeom prst="rect">
            <a:avLst/>
          </a:prstGeom>
        </p:spPr>
      </p:pic>
      <p:pic>
        <p:nvPicPr>
          <p:cNvPr id="3" name="Imagen 2"/>
          <p:cNvPicPr>
            <a:picLocks noChangeAspect="1"/>
          </p:cNvPicPr>
          <p:nvPr/>
        </p:nvPicPr>
        <p:blipFill rotWithShape="1">
          <a:blip r:embed="rId3"/>
          <a:srcRect l="10059" t="54639" r="33958" b="10290"/>
          <a:stretch/>
        </p:blipFill>
        <p:spPr>
          <a:xfrm>
            <a:off x="109182" y="5104263"/>
            <a:ext cx="6591870" cy="3835021"/>
          </a:xfrm>
          <a:prstGeom prst="rect">
            <a:avLst/>
          </a:prstGeom>
        </p:spPr>
      </p:pic>
    </p:spTree>
    <p:extLst>
      <p:ext uri="{BB962C8B-B14F-4D97-AF65-F5344CB8AC3E}">
        <p14:creationId xmlns:p14="http://schemas.microsoft.com/office/powerpoint/2010/main" val="1820081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516563930"/>
              </p:ext>
            </p:extLst>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06854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997</TotalTime>
  <Words>605</Words>
  <Application>Microsoft Office PowerPoint</Application>
  <PresentationFormat>Carta (216 x 279 mm)</PresentationFormat>
  <Paragraphs>54</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Bittermilk</vt:lpstr>
      <vt:lpstr>Calibri</vt:lpstr>
      <vt:lpstr>Calibri Light</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SAMARA KERENY ROBLEDO CORTES</cp:lastModifiedBy>
  <cp:revision>44</cp:revision>
  <dcterms:created xsi:type="dcterms:W3CDTF">2020-11-25T17:14:58Z</dcterms:created>
  <dcterms:modified xsi:type="dcterms:W3CDTF">2021-05-11T02:20:22Z</dcterms:modified>
</cp:coreProperties>
</file>