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0" r:id="rId3"/>
    <p:sldId id="268" r:id="rId4"/>
    <p:sldId id="265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2D9"/>
    <a:srgbClr val="348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80" d="100"/>
          <a:sy n="80" d="100"/>
        </p:scale>
        <p:origin x="15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19/05/2021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A90FBC6-7C23-40F3-B38D-FA48642EE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" y="12954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0 Imagen">
            <a:extLst>
              <a:ext uri="{FF2B5EF4-FFF2-40B4-BE49-F238E27FC236}">
                <a16:creationId xmlns:a16="http://schemas.microsoft.com/office/drawing/2014/main" id="{FDBE3C7F-6EFC-4C1B-8601-30FC62888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0" r="18974"/>
          <a:stretch>
            <a:fillRect/>
          </a:stretch>
        </p:blipFill>
        <p:spPr bwMode="auto">
          <a:xfrm>
            <a:off x="676275" y="736600"/>
            <a:ext cx="720725" cy="93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986E27B-A66D-44D6-AC9A-ABDACB763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437" y="1433899"/>
            <a:ext cx="595312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Escuela Normal de Educaci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Licenciatura en Educaci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2020-202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Curso: English B2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titular: Miss Mayela Alejandra del C. Gaona García. </a:t>
            </a: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semestre Secci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C</a:t>
            </a: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</a:t>
            </a:r>
            <a:endParaRPr kumimoji="0" lang="es-MX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Samantha de Le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Huitr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Ramos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257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760420"/>
              </p:ext>
            </p:extLst>
          </p:nvPr>
        </p:nvGraphicFramePr>
        <p:xfrm>
          <a:off x="168574" y="223377"/>
          <a:ext cx="6541190" cy="4183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of 10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lines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min.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nswering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pharagraph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 </a:t>
                      </a:r>
                      <a:r>
                        <a:rPr lang="es-MX" sz="13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3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6-11</a:t>
                      </a:r>
                    </a:p>
                    <a:p>
                      <a:endParaRPr lang="es-MX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much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want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know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about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Would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ever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go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fortune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teller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much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control 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think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have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over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are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plans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  <a:r>
                        <a:rPr lang="es-MX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Describe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ideal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life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Do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people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in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country use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think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about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future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save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money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MX" sz="1400" b="0" dirty="0" err="1">
                          <a:solidFill>
                            <a:schemeClr val="tx1"/>
                          </a:solidFill>
                        </a:rPr>
                        <a:t>it</a:t>
                      </a:r>
                      <a:r>
                        <a:rPr lang="es-MX" sz="14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algn="ctr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96883" y="4654764"/>
            <a:ext cx="373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Paragraph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Font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10,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margin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s-MX" dirty="0"/>
              <a:t>)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96883" y="507076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42B9E99-801E-49BB-AD08-21A691C703C1}"/>
              </a:ext>
            </a:extLst>
          </p:cNvPr>
          <p:cNvSpPr txBox="1"/>
          <p:nvPr/>
        </p:nvSpPr>
        <p:spPr>
          <a:xfrm>
            <a:off x="296883" y="5510934"/>
            <a:ext cx="60878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I'm definitely sure that I don't want to know when or how I'm going to die, but I would like to know what fate holds for me. Especially in terms of job success and economic situation.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 am a bit skeptical about inexplicable things, I like more to base myself on science and what can be verified. However, I admit that I would like to go to a letter reading session to learn a little about my destiny. Surely our future is already predicted, however we are the ones who determine our achievements and successes. In 10 years, if I try hard enough, I will have obtained a good position within the education system and, with the help of the right people, I will have started my own school by then. I will also have had at least 3 children and I hope to be a very good mother. Someday I want to say that I enjoyed my family to the fullest. The truth is that Mexicans do not have a culture of saving money. We prefer to get into debt before saving and then buying. Personally, a long time ago I set the goal of never asking for a loan and saving, if I do it right, by the end of the year I will have saved enough money to finish our house.</a:t>
            </a:r>
            <a:endParaRPr lang="es-MX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0674" t="12611" r="32217" b="44111"/>
          <a:stretch/>
        </p:blipFill>
        <p:spPr>
          <a:xfrm>
            <a:off x="0" y="1"/>
            <a:ext cx="6858000" cy="510426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/>
          <a:srcRect l="10059" t="54639" r="33958" b="10290"/>
          <a:stretch/>
        </p:blipFill>
        <p:spPr>
          <a:xfrm>
            <a:off x="109182" y="5104263"/>
            <a:ext cx="6591870" cy="383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081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63930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clear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sentences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well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applied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context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paragraph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There</a:t>
                      </a:r>
                      <a:r>
                        <a:rPr lang="es-MX" dirty="0"/>
                        <a:t> are </a:t>
                      </a:r>
                      <a:r>
                        <a:rPr lang="es-MX" dirty="0" err="1"/>
                        <a:t>not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errors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spelling</a:t>
                      </a:r>
                      <a:r>
                        <a:rPr lang="es-MX" baseline="0" dirty="0"/>
                        <a:t>, </a:t>
                      </a:r>
                      <a:r>
                        <a:rPr lang="es-MX" baseline="0" dirty="0" err="1"/>
                        <a:t>capitalization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or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puncuation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1026</TotalTime>
  <Words>475</Words>
  <Application>Microsoft Office PowerPoint</Application>
  <PresentationFormat>Carta (216 x 279 mm)</PresentationFormat>
  <Paragraphs>43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lenovo</cp:lastModifiedBy>
  <cp:revision>46</cp:revision>
  <dcterms:created xsi:type="dcterms:W3CDTF">2020-11-25T17:14:58Z</dcterms:created>
  <dcterms:modified xsi:type="dcterms:W3CDTF">2021-05-20T01:16:34Z</dcterms:modified>
</cp:coreProperties>
</file>