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60" r:id="rId3"/>
    <p:sldId id="265"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68" d="100"/>
          <a:sy n="68" d="100"/>
        </p:scale>
        <p:origin x="31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12/05/2021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12/05/2021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12/05/2021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12/05/2021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12/05/2021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Diagrama&#10;&#10;Descripción generada automáticamente">
            <a:extLst>
              <a:ext uri="{FF2B5EF4-FFF2-40B4-BE49-F238E27FC236}">
                <a16:creationId xmlns:a16="http://schemas.microsoft.com/office/drawing/2014/main" id="{E024EA66-1D64-407D-99E2-05E9D6E3F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CuadroTexto 1">
            <a:extLst>
              <a:ext uri="{FF2B5EF4-FFF2-40B4-BE49-F238E27FC236}">
                <a16:creationId xmlns:a16="http://schemas.microsoft.com/office/drawing/2014/main" id="{C91419FB-1D7A-49A1-9F0C-CBE029FC93F4}"/>
              </a:ext>
            </a:extLst>
          </p:cNvPr>
          <p:cNvSpPr txBox="1"/>
          <p:nvPr/>
        </p:nvSpPr>
        <p:spPr>
          <a:xfrm>
            <a:off x="1398270" y="3879502"/>
            <a:ext cx="4061460" cy="1815882"/>
          </a:xfrm>
          <a:prstGeom prst="rect">
            <a:avLst/>
          </a:prstGeom>
          <a:noFill/>
        </p:spPr>
        <p:txBody>
          <a:bodyPr wrap="square" rtlCol="0">
            <a:spAutoFit/>
          </a:bodyPr>
          <a:lstStyle/>
          <a:p>
            <a:pPr algn="ctr"/>
            <a:r>
              <a:rPr lang="en-US" sz="2800" dirty="0">
                <a:latin typeface="Abadi Extra Light" panose="020B0204020104020204" pitchFamily="34" charset="0"/>
              </a:rPr>
              <a:t>Writing Assignment</a:t>
            </a:r>
          </a:p>
          <a:p>
            <a:pPr algn="ctr"/>
            <a:endParaRPr lang="en-US" sz="2800" dirty="0">
              <a:latin typeface="Abadi Extra Light" panose="020B0204020104020204" pitchFamily="34" charset="0"/>
            </a:endParaRPr>
          </a:p>
          <a:p>
            <a:pPr algn="ctr"/>
            <a:endParaRPr lang="en-US" sz="2800" dirty="0">
              <a:latin typeface="Abadi Extra Light" panose="020B0204020104020204" pitchFamily="34" charset="0"/>
            </a:endParaRPr>
          </a:p>
          <a:p>
            <a:pPr algn="ctr"/>
            <a:r>
              <a:rPr lang="en-US" sz="2800" dirty="0">
                <a:latin typeface="Abadi Extra Light" panose="020B0204020104020204" pitchFamily="34" charset="0"/>
              </a:rPr>
              <a:t>May 12, 2021</a:t>
            </a:r>
          </a:p>
        </p:txBody>
      </p:sp>
    </p:spTree>
    <p:extLst>
      <p:ext uri="{BB962C8B-B14F-4D97-AF65-F5344CB8AC3E}">
        <p14:creationId xmlns:p14="http://schemas.microsoft.com/office/powerpoint/2010/main" val="243259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51760420"/>
              </p:ext>
            </p:extLst>
          </p:nvPr>
        </p:nvGraphicFramePr>
        <p:xfrm>
          <a:off x="168574" y="223377"/>
          <a:ext cx="6541190" cy="4183380"/>
        </p:xfrm>
        <a:graphic>
          <a:graphicData uri="http://schemas.openxmlformats.org/drawingml/2006/table">
            <a:tbl>
              <a:tblPr firstRow="1" bandRow="1">
                <a:tableStyleId>{5C22544A-7EE6-4342-B048-85BDC9FD1C3A}</a:tableStyleId>
              </a:tblPr>
              <a:tblGrid>
                <a:gridCol w="1540298">
                  <a:extLst>
                    <a:ext uri="{9D8B030D-6E8A-4147-A177-3AD203B41FA5}">
                      <a16:colId xmlns:a16="http://schemas.microsoft.com/office/drawing/2014/main" val="20000"/>
                    </a:ext>
                  </a:extLst>
                </a:gridCol>
                <a:gridCol w="5000892">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a:t>
                      </a:r>
                      <a:r>
                        <a:rPr lang="es-MX" sz="1400" b="1" dirty="0">
                          <a:solidFill>
                            <a:schemeClr val="tx1"/>
                          </a:solidFill>
                          <a:latin typeface="Arial" panose="020B0604020202020204" pitchFamily="34" charset="0"/>
                          <a:cs typeface="Arial" panose="020B0604020202020204" pitchFamily="34" charset="0"/>
                        </a:rPr>
                        <a:t>10 </a:t>
                      </a:r>
                      <a:r>
                        <a:rPr lang="es-MX" sz="1400" b="1" dirty="0" err="1">
                          <a:solidFill>
                            <a:schemeClr val="tx1"/>
                          </a:solidFill>
                          <a:latin typeface="Arial" panose="020B0604020202020204" pitchFamily="34" charset="0"/>
                          <a:cs typeface="Arial" panose="020B0604020202020204" pitchFamily="34" charset="0"/>
                        </a:rPr>
                        <a:t>lessons</a:t>
                      </a:r>
                      <a:r>
                        <a:rPr lang="es-MX" sz="1400" b="1" dirty="0">
                          <a:solidFill>
                            <a:schemeClr val="tx1"/>
                          </a:solidFill>
                          <a:latin typeface="Arial" panose="020B0604020202020204" pitchFamily="34" charset="0"/>
                          <a:cs typeface="Arial" panose="020B0604020202020204" pitchFamily="34" charset="0"/>
                        </a:rPr>
                        <a:t> 6-11</a:t>
                      </a:r>
                    </a:p>
                    <a:p>
                      <a:endParaRPr lang="es-MX" sz="140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much</a:t>
                      </a:r>
                      <a:r>
                        <a:rPr lang="es-MX" sz="1400" b="0" dirty="0">
                          <a:solidFill>
                            <a:schemeClr val="tx1"/>
                          </a:solidFill>
                        </a:rPr>
                        <a:t> do </a:t>
                      </a:r>
                      <a:r>
                        <a:rPr lang="es-MX" sz="1400" b="0" dirty="0" err="1">
                          <a:solidFill>
                            <a:schemeClr val="tx1"/>
                          </a:solidFill>
                        </a:rPr>
                        <a:t>you</a:t>
                      </a:r>
                      <a:r>
                        <a:rPr lang="es-MX" sz="1400" b="0" dirty="0">
                          <a:solidFill>
                            <a:schemeClr val="tx1"/>
                          </a:solidFill>
                        </a:rPr>
                        <a:t> </a:t>
                      </a:r>
                      <a:r>
                        <a:rPr lang="es-MX" sz="1400" b="0" dirty="0" err="1">
                          <a:solidFill>
                            <a:schemeClr val="tx1"/>
                          </a:solidFill>
                        </a:rPr>
                        <a:t>want</a:t>
                      </a:r>
                      <a:r>
                        <a:rPr lang="es-MX" sz="1400" b="0" dirty="0">
                          <a:solidFill>
                            <a:schemeClr val="tx1"/>
                          </a:solidFill>
                        </a:rPr>
                        <a:t> </a:t>
                      </a:r>
                      <a:r>
                        <a:rPr lang="es-MX" sz="1400" b="0" dirty="0" err="1">
                          <a:solidFill>
                            <a:schemeClr val="tx1"/>
                          </a:solidFill>
                        </a:rPr>
                        <a:t>to</a:t>
                      </a:r>
                      <a:r>
                        <a:rPr lang="es-MX" sz="1400" b="0" dirty="0">
                          <a:solidFill>
                            <a:schemeClr val="tx1"/>
                          </a:solidFill>
                        </a:rPr>
                        <a:t> </a:t>
                      </a:r>
                      <a:r>
                        <a:rPr lang="es-MX" sz="1400" b="0" dirty="0" err="1">
                          <a:solidFill>
                            <a:schemeClr val="tx1"/>
                          </a:solidFill>
                        </a:rPr>
                        <a:t>know</a:t>
                      </a:r>
                      <a:r>
                        <a:rPr lang="es-MX" sz="1400" b="0" dirty="0">
                          <a:solidFill>
                            <a:schemeClr val="tx1"/>
                          </a:solidFill>
                        </a:rPr>
                        <a:t> </a:t>
                      </a:r>
                      <a:r>
                        <a:rPr lang="es-MX" sz="1400" b="0" dirty="0" err="1">
                          <a:solidFill>
                            <a:schemeClr val="tx1"/>
                          </a:solidFill>
                        </a:rPr>
                        <a:t>about</a:t>
                      </a:r>
                      <a:r>
                        <a:rPr lang="es-MX" sz="1400" b="0" dirty="0">
                          <a:solidFill>
                            <a:schemeClr val="tx1"/>
                          </a:solidFill>
                        </a:rPr>
                        <a:t> </a:t>
                      </a:r>
                      <a:r>
                        <a:rPr lang="es-MX" sz="1400" b="0" dirty="0" err="1">
                          <a:solidFill>
                            <a:schemeClr val="tx1"/>
                          </a:solidFill>
                        </a:rPr>
                        <a:t>your</a:t>
                      </a:r>
                      <a:r>
                        <a:rPr lang="es-MX" sz="1400" b="0" dirty="0">
                          <a:solidFill>
                            <a:schemeClr val="tx1"/>
                          </a:solidFill>
                        </a:rPr>
                        <a:t> </a:t>
                      </a:r>
                      <a:r>
                        <a:rPr lang="es-MX" sz="1400" b="0" dirty="0" err="1">
                          <a:solidFill>
                            <a:schemeClr val="tx1"/>
                          </a:solidFill>
                        </a:rPr>
                        <a:t>future</a:t>
                      </a:r>
                      <a:r>
                        <a:rPr lang="es-MX" sz="1400" b="0" dirty="0">
                          <a:solidFill>
                            <a:schemeClr val="tx1"/>
                          </a:solidFill>
                        </a:rPr>
                        <a:t>?</a:t>
                      </a:r>
                    </a:p>
                    <a:p>
                      <a:pPr marL="285750" indent="-285750">
                        <a:buFont typeface="Arial" panose="020B0604020202020204" pitchFamily="34" charset="0"/>
                        <a:buChar char="•"/>
                      </a:pPr>
                      <a:endParaRPr lang="es-MX" sz="1400" b="0" dirty="0">
                        <a:solidFill>
                          <a:schemeClr val="tx1"/>
                        </a:solidFill>
                      </a:endParaRPr>
                    </a:p>
                    <a:p>
                      <a:pPr marL="285750" indent="-285750">
                        <a:buFont typeface="Arial" panose="020B0604020202020204" pitchFamily="34" charset="0"/>
                        <a:buChar char="•"/>
                      </a:pPr>
                      <a:r>
                        <a:rPr lang="es-MX" sz="1400" b="0" dirty="0" err="1">
                          <a:solidFill>
                            <a:schemeClr val="tx1"/>
                          </a:solidFill>
                        </a:rPr>
                        <a:t>Would</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ever</a:t>
                      </a:r>
                      <a:r>
                        <a:rPr lang="es-MX" sz="1400" b="0" dirty="0">
                          <a:solidFill>
                            <a:schemeClr val="tx1"/>
                          </a:solidFill>
                        </a:rPr>
                        <a:t> </a:t>
                      </a:r>
                      <a:r>
                        <a:rPr lang="es-MX" sz="1400" b="0" dirty="0" err="1">
                          <a:solidFill>
                            <a:schemeClr val="tx1"/>
                          </a:solidFill>
                        </a:rPr>
                        <a:t>go</a:t>
                      </a:r>
                      <a:r>
                        <a:rPr lang="es-MX" sz="1400" b="0" dirty="0">
                          <a:solidFill>
                            <a:schemeClr val="tx1"/>
                          </a:solidFill>
                        </a:rPr>
                        <a:t> </a:t>
                      </a:r>
                      <a:r>
                        <a:rPr lang="es-MX" sz="1400" b="0" dirty="0" err="1">
                          <a:solidFill>
                            <a:schemeClr val="tx1"/>
                          </a:solidFill>
                        </a:rPr>
                        <a:t>to</a:t>
                      </a:r>
                      <a:r>
                        <a:rPr lang="es-MX" sz="1400" b="0" dirty="0">
                          <a:solidFill>
                            <a:schemeClr val="tx1"/>
                          </a:solidFill>
                        </a:rPr>
                        <a:t> a </a:t>
                      </a:r>
                      <a:r>
                        <a:rPr lang="es-MX" sz="1400" b="0" dirty="0" err="1">
                          <a:solidFill>
                            <a:schemeClr val="tx1"/>
                          </a:solidFill>
                        </a:rPr>
                        <a:t>fortune</a:t>
                      </a:r>
                      <a:r>
                        <a:rPr lang="es-MX" sz="1400" b="0" dirty="0">
                          <a:solidFill>
                            <a:schemeClr val="tx1"/>
                          </a:solidFill>
                        </a:rPr>
                        <a:t> </a:t>
                      </a:r>
                      <a:r>
                        <a:rPr lang="es-MX" sz="1400" b="0" dirty="0" err="1">
                          <a:solidFill>
                            <a:schemeClr val="tx1"/>
                          </a:solidFill>
                        </a:rPr>
                        <a:t>teller</a:t>
                      </a:r>
                      <a:r>
                        <a:rPr lang="es-MX" sz="1400" b="0" dirty="0">
                          <a:solidFill>
                            <a:schemeClr val="tx1"/>
                          </a:solidFill>
                        </a:rPr>
                        <a:t>?</a:t>
                      </a:r>
                    </a:p>
                    <a:p>
                      <a:pPr marL="285750" indent="-285750">
                        <a:buFont typeface="Arial" panose="020B0604020202020204" pitchFamily="34" charset="0"/>
                        <a:buChar char="•"/>
                      </a:pPr>
                      <a:endParaRPr lang="es-MX" sz="1400" b="0" dirty="0">
                        <a:solidFill>
                          <a:schemeClr val="tx1"/>
                        </a:solidFill>
                      </a:endParaRPr>
                    </a:p>
                    <a:p>
                      <a:pPr marL="285750" indent="-285750">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much</a:t>
                      </a:r>
                      <a:r>
                        <a:rPr lang="es-MX" sz="1400" b="0" dirty="0">
                          <a:solidFill>
                            <a:schemeClr val="tx1"/>
                          </a:solidFill>
                        </a:rPr>
                        <a:t> control do </a:t>
                      </a:r>
                      <a:r>
                        <a:rPr lang="es-MX" sz="1400" b="0" dirty="0" err="1">
                          <a:solidFill>
                            <a:schemeClr val="tx1"/>
                          </a:solidFill>
                        </a:rPr>
                        <a:t>you</a:t>
                      </a:r>
                      <a:r>
                        <a:rPr lang="es-MX" sz="1400" b="0" dirty="0">
                          <a:solidFill>
                            <a:schemeClr val="tx1"/>
                          </a:solidFill>
                        </a:rPr>
                        <a:t> </a:t>
                      </a:r>
                      <a:r>
                        <a:rPr lang="es-MX" sz="1400" b="0" dirty="0" err="1">
                          <a:solidFill>
                            <a:schemeClr val="tx1"/>
                          </a:solidFill>
                        </a:rPr>
                        <a:t>think</a:t>
                      </a:r>
                      <a:r>
                        <a:rPr lang="es-MX" sz="1400" b="0" dirty="0">
                          <a:solidFill>
                            <a:schemeClr val="tx1"/>
                          </a:solidFill>
                        </a:rPr>
                        <a:t> </a:t>
                      </a:r>
                      <a:r>
                        <a:rPr lang="es-MX" sz="1400" b="0" dirty="0" err="1">
                          <a:solidFill>
                            <a:schemeClr val="tx1"/>
                          </a:solidFill>
                        </a:rPr>
                        <a:t>we</a:t>
                      </a:r>
                      <a:r>
                        <a:rPr lang="es-MX" sz="1400" b="0" dirty="0">
                          <a:solidFill>
                            <a:schemeClr val="tx1"/>
                          </a:solidFill>
                        </a:rPr>
                        <a:t> </a:t>
                      </a:r>
                      <a:r>
                        <a:rPr lang="es-MX" sz="1400" b="0" dirty="0" err="1">
                          <a:solidFill>
                            <a:schemeClr val="tx1"/>
                          </a:solidFill>
                        </a:rPr>
                        <a:t>have</a:t>
                      </a:r>
                      <a:r>
                        <a:rPr lang="es-MX" sz="1400" b="0" dirty="0">
                          <a:solidFill>
                            <a:schemeClr val="tx1"/>
                          </a:solidFill>
                        </a:rPr>
                        <a:t> </a:t>
                      </a:r>
                      <a:r>
                        <a:rPr lang="es-MX" sz="1400" b="0" dirty="0" err="1">
                          <a:solidFill>
                            <a:schemeClr val="tx1"/>
                          </a:solidFill>
                        </a:rPr>
                        <a:t>over</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future</a:t>
                      </a:r>
                      <a:r>
                        <a:rPr lang="es-MX" sz="1400" b="0" dirty="0">
                          <a:solidFill>
                            <a:schemeClr val="tx1"/>
                          </a:solidFill>
                        </a:rPr>
                        <a:t>?</a:t>
                      </a:r>
                    </a:p>
                    <a:p>
                      <a:pPr marL="285750" indent="-285750">
                        <a:buFont typeface="Arial" panose="020B0604020202020204" pitchFamily="34" charset="0"/>
                        <a:buChar char="•"/>
                      </a:pPr>
                      <a:endParaRPr lang="es-MX" sz="1400" b="0" dirty="0">
                        <a:solidFill>
                          <a:schemeClr val="tx1"/>
                        </a:solidFill>
                      </a:endParaRPr>
                    </a:p>
                    <a:p>
                      <a:pPr marL="285750" indent="-285750">
                        <a:buFont typeface="Arial" panose="020B0604020202020204" pitchFamily="34" charset="0"/>
                        <a:buChar char="•"/>
                      </a:pPr>
                      <a:r>
                        <a:rPr lang="es-MX" sz="1400" b="0" dirty="0" err="1">
                          <a:solidFill>
                            <a:schemeClr val="tx1"/>
                          </a:solidFill>
                        </a:rPr>
                        <a:t>What</a:t>
                      </a:r>
                      <a:r>
                        <a:rPr lang="es-MX" sz="1400" b="0" dirty="0">
                          <a:solidFill>
                            <a:schemeClr val="tx1"/>
                          </a:solidFill>
                        </a:rPr>
                        <a:t> are </a:t>
                      </a:r>
                      <a:r>
                        <a:rPr lang="es-MX" sz="1400" b="0" dirty="0" err="1">
                          <a:solidFill>
                            <a:schemeClr val="tx1"/>
                          </a:solidFill>
                        </a:rPr>
                        <a:t>your</a:t>
                      </a:r>
                      <a:r>
                        <a:rPr lang="es-MX" sz="1400" b="0" dirty="0">
                          <a:solidFill>
                            <a:schemeClr val="tx1"/>
                          </a:solidFill>
                        </a:rPr>
                        <a:t> </a:t>
                      </a:r>
                      <a:r>
                        <a:rPr lang="es-MX" sz="1400" b="0" dirty="0" err="1">
                          <a:solidFill>
                            <a:schemeClr val="tx1"/>
                          </a:solidFill>
                        </a:rPr>
                        <a:t>future</a:t>
                      </a:r>
                      <a:r>
                        <a:rPr lang="es-MX" sz="1400" b="0" dirty="0">
                          <a:solidFill>
                            <a:schemeClr val="tx1"/>
                          </a:solidFill>
                        </a:rPr>
                        <a:t> </a:t>
                      </a:r>
                      <a:r>
                        <a:rPr lang="es-MX" sz="1400" b="0" dirty="0" err="1">
                          <a:solidFill>
                            <a:schemeClr val="tx1"/>
                          </a:solidFill>
                        </a:rPr>
                        <a:t>plans</a:t>
                      </a:r>
                      <a:r>
                        <a:rPr lang="es-MX" sz="1400" b="0" dirty="0">
                          <a:solidFill>
                            <a:schemeClr val="tx1"/>
                          </a:solidFill>
                        </a:rPr>
                        <a:t>?</a:t>
                      </a:r>
                      <a:r>
                        <a:rPr lang="es-MX" sz="1400" b="0" baseline="0" dirty="0">
                          <a:solidFill>
                            <a:schemeClr val="tx1"/>
                          </a:solidFill>
                        </a:rPr>
                        <a:t> </a:t>
                      </a:r>
                      <a:r>
                        <a:rPr lang="es-MX" sz="1400" b="0" dirty="0">
                          <a:solidFill>
                            <a:schemeClr val="tx1"/>
                          </a:solidFill>
                        </a:rPr>
                        <a:t>Describe </a:t>
                      </a:r>
                      <a:r>
                        <a:rPr lang="es-MX" sz="1400" b="0" dirty="0" err="1">
                          <a:solidFill>
                            <a:schemeClr val="tx1"/>
                          </a:solidFill>
                        </a:rPr>
                        <a:t>your</a:t>
                      </a:r>
                      <a:r>
                        <a:rPr lang="es-MX" sz="1400" b="0" dirty="0">
                          <a:solidFill>
                            <a:schemeClr val="tx1"/>
                          </a:solidFill>
                        </a:rPr>
                        <a:t> ideal </a:t>
                      </a:r>
                      <a:r>
                        <a:rPr lang="es-MX" sz="1400" b="0" dirty="0" err="1">
                          <a:solidFill>
                            <a:schemeClr val="tx1"/>
                          </a:solidFill>
                        </a:rPr>
                        <a:t>life</a:t>
                      </a:r>
                      <a:r>
                        <a:rPr lang="es-MX" sz="1400" b="0" dirty="0">
                          <a:solidFill>
                            <a:schemeClr val="tx1"/>
                          </a:solidFill>
                        </a:rPr>
                        <a:t> </a:t>
                      </a:r>
                      <a:r>
                        <a:rPr lang="es-MX" sz="1400" b="0" dirty="0" err="1">
                          <a:solidFill>
                            <a:schemeClr val="tx1"/>
                          </a:solidFill>
                        </a:rPr>
                        <a:t>for</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future</a:t>
                      </a:r>
                      <a:r>
                        <a:rPr lang="es-MX" sz="1400" b="0" dirty="0">
                          <a:solidFill>
                            <a:schemeClr val="tx1"/>
                          </a:solidFill>
                        </a:rPr>
                        <a:t>.</a:t>
                      </a:r>
                    </a:p>
                    <a:p>
                      <a:pPr marL="0" indent="0">
                        <a:buFont typeface="Arial" panose="020B0604020202020204" pitchFamily="34" charset="0"/>
                        <a:buNone/>
                      </a:pPr>
                      <a:endParaRPr lang="es-MX" sz="1400" b="0" dirty="0">
                        <a:solidFill>
                          <a:schemeClr val="tx1"/>
                        </a:solidFill>
                      </a:endParaRPr>
                    </a:p>
                    <a:p>
                      <a:pPr marL="285750" indent="-285750">
                        <a:buFont typeface="Arial" panose="020B0604020202020204" pitchFamily="34" charset="0"/>
                        <a:buChar char="•"/>
                      </a:pPr>
                      <a:r>
                        <a:rPr lang="es-MX" sz="1400" b="0" dirty="0">
                          <a:solidFill>
                            <a:schemeClr val="tx1"/>
                          </a:solidFill>
                        </a:rPr>
                        <a:t>Do </a:t>
                      </a:r>
                      <a:r>
                        <a:rPr lang="es-MX" sz="1400" b="0" dirty="0" err="1">
                          <a:solidFill>
                            <a:schemeClr val="tx1"/>
                          </a:solidFill>
                        </a:rPr>
                        <a:t>people</a:t>
                      </a:r>
                      <a:r>
                        <a:rPr lang="es-MX" sz="1400" b="0" dirty="0">
                          <a:solidFill>
                            <a:schemeClr val="tx1"/>
                          </a:solidFill>
                        </a:rPr>
                        <a:t> in </a:t>
                      </a:r>
                      <a:r>
                        <a:rPr lang="es-MX" sz="1400" b="0" dirty="0" err="1">
                          <a:solidFill>
                            <a:schemeClr val="tx1"/>
                          </a:solidFill>
                        </a:rPr>
                        <a:t>your</a:t>
                      </a:r>
                      <a:r>
                        <a:rPr lang="es-MX" sz="1400" b="0" dirty="0">
                          <a:solidFill>
                            <a:schemeClr val="tx1"/>
                          </a:solidFill>
                        </a:rPr>
                        <a:t> country use </a:t>
                      </a:r>
                      <a:r>
                        <a:rPr lang="es-MX" sz="1400" b="0" dirty="0" err="1">
                          <a:solidFill>
                            <a:schemeClr val="tx1"/>
                          </a:solidFill>
                        </a:rPr>
                        <a:t>to</a:t>
                      </a:r>
                      <a:r>
                        <a:rPr lang="es-MX" sz="1400" b="0" dirty="0">
                          <a:solidFill>
                            <a:schemeClr val="tx1"/>
                          </a:solidFill>
                        </a:rPr>
                        <a:t> </a:t>
                      </a:r>
                      <a:r>
                        <a:rPr lang="es-MX" sz="1400" b="0" dirty="0" err="1">
                          <a:solidFill>
                            <a:schemeClr val="tx1"/>
                          </a:solidFill>
                        </a:rPr>
                        <a:t>think</a:t>
                      </a:r>
                      <a:r>
                        <a:rPr lang="es-MX" sz="1400" b="0" dirty="0">
                          <a:solidFill>
                            <a:schemeClr val="tx1"/>
                          </a:solidFill>
                        </a:rPr>
                        <a:t> </a:t>
                      </a:r>
                      <a:r>
                        <a:rPr lang="es-MX" sz="1400" b="0" dirty="0" err="1">
                          <a:solidFill>
                            <a:schemeClr val="tx1"/>
                          </a:solidFill>
                        </a:rPr>
                        <a:t>about</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future</a:t>
                      </a:r>
                      <a:r>
                        <a:rPr lang="es-MX" sz="1400" b="0" dirty="0">
                          <a:solidFill>
                            <a:schemeClr val="tx1"/>
                          </a:solidFill>
                        </a:rPr>
                        <a:t> and </a:t>
                      </a:r>
                      <a:r>
                        <a:rPr lang="es-MX" sz="1400" b="0" dirty="0" err="1">
                          <a:solidFill>
                            <a:schemeClr val="tx1"/>
                          </a:solidFill>
                        </a:rPr>
                        <a:t>save</a:t>
                      </a:r>
                      <a:r>
                        <a:rPr lang="es-MX" sz="1400" b="0" dirty="0">
                          <a:solidFill>
                            <a:schemeClr val="tx1"/>
                          </a:solidFill>
                        </a:rPr>
                        <a:t> </a:t>
                      </a:r>
                      <a:r>
                        <a:rPr lang="es-MX" sz="1400" b="0" dirty="0" err="1">
                          <a:solidFill>
                            <a:schemeClr val="tx1"/>
                          </a:solidFill>
                        </a:rPr>
                        <a:t>money</a:t>
                      </a:r>
                      <a:r>
                        <a:rPr lang="es-MX" sz="1400" b="0" dirty="0">
                          <a:solidFill>
                            <a:schemeClr val="tx1"/>
                          </a:solidFill>
                        </a:rPr>
                        <a:t> </a:t>
                      </a:r>
                      <a:r>
                        <a:rPr lang="es-MX" sz="1400" b="0" dirty="0" err="1">
                          <a:solidFill>
                            <a:schemeClr val="tx1"/>
                          </a:solidFill>
                        </a:rPr>
                        <a:t>for</a:t>
                      </a:r>
                      <a:r>
                        <a:rPr lang="es-MX" sz="1400" b="0" dirty="0">
                          <a:solidFill>
                            <a:schemeClr val="tx1"/>
                          </a:solidFill>
                        </a:rPr>
                        <a:t> </a:t>
                      </a:r>
                      <a:r>
                        <a:rPr lang="es-MX" sz="1400" b="0" dirty="0" err="1">
                          <a:solidFill>
                            <a:schemeClr val="tx1"/>
                          </a:solidFill>
                        </a:rPr>
                        <a:t>it</a:t>
                      </a:r>
                      <a:r>
                        <a:rPr lang="es-MX" sz="1400" b="0" dirty="0">
                          <a:solidFill>
                            <a:schemeClr val="tx1"/>
                          </a:solidFill>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dirty="0" err="1">
                          <a:solidFill>
                            <a:schemeClr val="tx1"/>
                          </a:solidFill>
                          <a:latin typeface="Arial" panose="020B0604020202020204" pitchFamily="34" charset="0"/>
                          <a:cs typeface="Arial" panose="020B0604020202020204" pitchFamily="34" charset="0"/>
                        </a:rPr>
                        <a:t>May</a:t>
                      </a:r>
                      <a:r>
                        <a:rPr lang="es-MX" sz="1050" dirty="0">
                          <a:solidFill>
                            <a:schemeClr val="tx1"/>
                          </a:solidFill>
                          <a:latin typeface="Arial" panose="020B0604020202020204" pitchFamily="34" charset="0"/>
                          <a:cs typeface="Arial" panose="020B0604020202020204" pitchFamily="34" charset="0"/>
                        </a:rPr>
                        <a:t> 12th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6" name="CuadroTexto 5"/>
          <p:cNvSpPr txBox="1"/>
          <p:nvPr/>
        </p:nvSpPr>
        <p:spPr>
          <a:xfrm>
            <a:off x="261257" y="4702629"/>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7" name="Flecha derecha 6"/>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121722" y="5667715"/>
            <a:ext cx="6614556" cy="3016210"/>
          </a:xfrm>
          <a:prstGeom prst="rect">
            <a:avLst/>
          </a:prstGeom>
          <a:noFill/>
        </p:spPr>
        <p:txBody>
          <a:bodyPr wrap="square" rtlCol="0">
            <a:spAutoFit/>
          </a:bodyPr>
          <a:lstStyle/>
          <a:p>
            <a:pPr algn="just"/>
            <a:r>
              <a:rPr lang="en-US" sz="1000" dirty="0">
                <a:latin typeface="Arial" panose="020B0604020202020204" pitchFamily="34" charset="0"/>
                <a:cs typeface="Arial" panose="020B0604020202020204" pitchFamily="34" charset="0"/>
              </a:rPr>
              <a:t>Currently, I would not really like to know much about my future. Of course, if I would like to know if I need to save a large nest egg, if I need to invest or in what, but I feel that that is the fun and amazing thing about life, that you are living and enjoying the process, otherwise, I would already be waiting for everything, and it would become a bit boring because it will be predictable.</a:t>
            </a:r>
            <a:endParaRPr lang="es-E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I don't think I would ever go with a fortune teller since I feel like it's a scam ha-ha. Besides, as I said before, the meaning of living your life and enjoying it is lost; for me life is full of surprises sometimes good sometimes bad, so that’s when you have to keep an eye on because it all makes us learn something and define us, so no. I prefer to discover it while I grow up.</a:t>
            </a:r>
            <a:endParaRPr lang="es-E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I’m not elusive about future; I do not think that it is something that can be controlled, sincerely I am one of the people who think that it does not matter which way you take, the turns you take, or that you try to avoid certain situations, as my mother would say, when it’s your turn, it’s your turn.</a:t>
            </a:r>
            <a:endParaRPr lang="es-E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My ideal life would start mainly by graduating, getting a job to start making my life, I would like to get married and have a very beautiful house with rescued dogs. I would also like to be a mom and be a very good one. In my ideal life there are also many trips to different countries, cities, and fun adventures.</a:t>
            </a:r>
            <a:endParaRPr lang="es-E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I think people in my country don't usually think about the future that way, and by this, I mean that as I mentioned before, we have an idea of ​​what we want, but we are not really 100% aware of what this entails. For this same reason, I have realized that many people do not save for their future, but those who realize their misfortune often mentor young people to do what they did not do.</a:t>
            </a:r>
            <a:endParaRPr lang="es-ES" sz="1000" dirty="0">
              <a:latin typeface="Arial" panose="020B0604020202020204" pitchFamily="34" charset="0"/>
              <a:cs typeface="Arial" panose="020B0604020202020204" pitchFamily="34" charset="0"/>
            </a:endParaRPr>
          </a:p>
          <a:p>
            <a:pPr algn="just"/>
            <a:endParaRPr lang="es-MX"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39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516563930"/>
              </p:ext>
            </p:extLst>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06854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930</TotalTime>
  <Words>587</Words>
  <Application>Microsoft Office PowerPoint</Application>
  <PresentationFormat>Carta (216 x 279 mm)</PresentationFormat>
  <Paragraphs>35</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Abadi Extra Light</vt: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VALERIA GALINDO TORRES</cp:lastModifiedBy>
  <cp:revision>43</cp:revision>
  <dcterms:created xsi:type="dcterms:W3CDTF">2020-11-25T17:14:58Z</dcterms:created>
  <dcterms:modified xsi:type="dcterms:W3CDTF">2021-05-13T04:42:37Z</dcterms:modified>
</cp:coreProperties>
</file>