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67" r:id="rId2"/>
    <p:sldId id="260" r:id="rId3"/>
    <p:sldId id="265" r:id="rId4"/>
  </p:sldIdLst>
  <p:sldSz cx="6858000" cy="9144000" type="letter"/>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5A2D9"/>
    <a:srgbClr val="3484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4" autoAdjust="0"/>
    <p:restoredTop sz="94660"/>
  </p:normalViewPr>
  <p:slideViewPr>
    <p:cSldViewPr snapToGrid="0">
      <p:cViewPr varScale="1">
        <p:scale>
          <a:sx n="68" d="100"/>
          <a:sy n="68" d="100"/>
        </p:scale>
        <p:origin x="317" y="8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496484"/>
            <a:ext cx="5829300" cy="3183467"/>
          </a:xfrm>
        </p:spPr>
        <p:txBody>
          <a:bodyPr anchor="b"/>
          <a:lstStyle>
            <a:lvl1pPr algn="ctr">
              <a:defRPr sz="4500"/>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857250" y="4802717"/>
            <a:ext cx="5143500" cy="2207683"/>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4A21BCDA-0285-4F3A-9089-8913FB70B44D}" type="datetimeFigureOut">
              <a:rPr lang="es-MX" smtClean="0"/>
              <a:t>12/05/2021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407CEA24-7C9B-49C2-9D01-B1332FBC8A99}" type="slidenum">
              <a:rPr lang="es-MX" smtClean="0"/>
              <a:t>‹Nº›</a:t>
            </a:fld>
            <a:endParaRPr lang="es-MX"/>
          </a:p>
        </p:txBody>
      </p:sp>
    </p:spTree>
    <p:extLst>
      <p:ext uri="{BB962C8B-B14F-4D97-AF65-F5344CB8AC3E}">
        <p14:creationId xmlns:p14="http://schemas.microsoft.com/office/powerpoint/2010/main" val="29075703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4A21BCDA-0285-4F3A-9089-8913FB70B44D}" type="datetimeFigureOut">
              <a:rPr lang="es-MX" smtClean="0"/>
              <a:t>12/05/2021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407CEA24-7C9B-49C2-9D01-B1332FBC8A99}" type="slidenum">
              <a:rPr lang="es-MX" smtClean="0"/>
              <a:t>‹Nº›</a:t>
            </a:fld>
            <a:endParaRPr lang="es-MX"/>
          </a:p>
        </p:txBody>
      </p:sp>
    </p:spTree>
    <p:extLst>
      <p:ext uri="{BB962C8B-B14F-4D97-AF65-F5344CB8AC3E}">
        <p14:creationId xmlns:p14="http://schemas.microsoft.com/office/powerpoint/2010/main" val="42686472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486834"/>
            <a:ext cx="1478756" cy="7749117"/>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471488" y="486834"/>
            <a:ext cx="4350544" cy="7749117"/>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4A21BCDA-0285-4F3A-9089-8913FB70B44D}" type="datetimeFigureOut">
              <a:rPr lang="es-MX" smtClean="0"/>
              <a:t>12/05/2021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407CEA24-7C9B-49C2-9D01-B1332FBC8A99}" type="slidenum">
              <a:rPr lang="es-MX" smtClean="0"/>
              <a:t>‹Nº›</a:t>
            </a:fld>
            <a:endParaRPr lang="es-MX"/>
          </a:p>
        </p:txBody>
      </p:sp>
    </p:spTree>
    <p:extLst>
      <p:ext uri="{BB962C8B-B14F-4D97-AF65-F5344CB8AC3E}">
        <p14:creationId xmlns:p14="http://schemas.microsoft.com/office/powerpoint/2010/main" val="16481119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4A21BCDA-0285-4F3A-9089-8913FB70B44D}" type="datetimeFigureOut">
              <a:rPr lang="es-MX" smtClean="0"/>
              <a:t>12/05/2021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407CEA24-7C9B-49C2-9D01-B1332FBC8A99}" type="slidenum">
              <a:rPr lang="es-MX" smtClean="0"/>
              <a:t>‹Nº›</a:t>
            </a:fld>
            <a:endParaRPr lang="es-MX"/>
          </a:p>
        </p:txBody>
      </p:sp>
    </p:spTree>
    <p:extLst>
      <p:ext uri="{BB962C8B-B14F-4D97-AF65-F5344CB8AC3E}">
        <p14:creationId xmlns:p14="http://schemas.microsoft.com/office/powerpoint/2010/main" val="11080148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467916" y="2279653"/>
            <a:ext cx="5915025" cy="3803649"/>
          </a:xfrm>
        </p:spPr>
        <p:txBody>
          <a:bodyPr anchor="b"/>
          <a:lstStyle>
            <a:lvl1pPr>
              <a:defRPr sz="4500"/>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467916" y="6119286"/>
            <a:ext cx="5915025" cy="2000249"/>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s-ES"/>
              <a:t>Haga clic para modificar el estilo de texto del patrón</a:t>
            </a:r>
          </a:p>
        </p:txBody>
      </p:sp>
      <p:sp>
        <p:nvSpPr>
          <p:cNvPr id="4" name="Date Placeholder 3"/>
          <p:cNvSpPr>
            <a:spLocks noGrp="1"/>
          </p:cNvSpPr>
          <p:nvPr>
            <p:ph type="dt" sz="half" idx="10"/>
          </p:nvPr>
        </p:nvSpPr>
        <p:spPr/>
        <p:txBody>
          <a:bodyPr/>
          <a:lstStyle/>
          <a:p>
            <a:fld id="{4A21BCDA-0285-4F3A-9089-8913FB70B44D}" type="datetimeFigureOut">
              <a:rPr lang="es-MX" smtClean="0"/>
              <a:t>12/05/2021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407CEA24-7C9B-49C2-9D01-B1332FBC8A99}" type="slidenum">
              <a:rPr lang="es-MX" smtClean="0"/>
              <a:t>‹Nº›</a:t>
            </a:fld>
            <a:endParaRPr lang="es-MX"/>
          </a:p>
        </p:txBody>
      </p:sp>
    </p:spTree>
    <p:extLst>
      <p:ext uri="{BB962C8B-B14F-4D97-AF65-F5344CB8AC3E}">
        <p14:creationId xmlns:p14="http://schemas.microsoft.com/office/powerpoint/2010/main" val="20831564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471488" y="2434167"/>
            <a:ext cx="2914650" cy="5801784"/>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3471863" y="2434167"/>
            <a:ext cx="2914650" cy="5801784"/>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4A21BCDA-0285-4F3A-9089-8913FB70B44D}" type="datetimeFigureOut">
              <a:rPr lang="es-MX" smtClean="0"/>
              <a:t>12/05/2021</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407CEA24-7C9B-49C2-9D01-B1332FBC8A99}" type="slidenum">
              <a:rPr lang="es-MX" smtClean="0"/>
              <a:t>‹Nº›</a:t>
            </a:fld>
            <a:endParaRPr lang="es-MX"/>
          </a:p>
        </p:txBody>
      </p:sp>
    </p:spTree>
    <p:extLst>
      <p:ext uri="{BB962C8B-B14F-4D97-AF65-F5344CB8AC3E}">
        <p14:creationId xmlns:p14="http://schemas.microsoft.com/office/powerpoint/2010/main" val="40079093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472381" y="486836"/>
            <a:ext cx="5915025" cy="1767417"/>
          </a:xfrm>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472381" y="2241551"/>
            <a:ext cx="2901255"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s-ES"/>
              <a:t>Haga clic para modificar el estilo de texto del patrón</a:t>
            </a:r>
          </a:p>
        </p:txBody>
      </p:sp>
      <p:sp>
        <p:nvSpPr>
          <p:cNvPr id="4" name="Content Placeholder 3"/>
          <p:cNvSpPr>
            <a:spLocks noGrp="1"/>
          </p:cNvSpPr>
          <p:nvPr>
            <p:ph sz="half" idx="2"/>
          </p:nvPr>
        </p:nvSpPr>
        <p:spPr>
          <a:xfrm>
            <a:off x="472381" y="3340100"/>
            <a:ext cx="2901255" cy="4912784"/>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3471863" y="2241551"/>
            <a:ext cx="2915543"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s-ES"/>
              <a:t>Haga clic para modificar el estilo de texto del patrón</a:t>
            </a:r>
          </a:p>
        </p:txBody>
      </p:sp>
      <p:sp>
        <p:nvSpPr>
          <p:cNvPr id="6" name="Content Placeholder 5"/>
          <p:cNvSpPr>
            <a:spLocks noGrp="1"/>
          </p:cNvSpPr>
          <p:nvPr>
            <p:ph sz="quarter" idx="4"/>
          </p:nvPr>
        </p:nvSpPr>
        <p:spPr>
          <a:xfrm>
            <a:off x="3471863" y="3340100"/>
            <a:ext cx="2915543" cy="4912784"/>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4A21BCDA-0285-4F3A-9089-8913FB70B44D}" type="datetimeFigureOut">
              <a:rPr lang="es-MX" smtClean="0"/>
              <a:t>12/05/2021</a:t>
            </a:fld>
            <a:endParaRPr lang="es-MX"/>
          </a:p>
        </p:txBody>
      </p:sp>
      <p:sp>
        <p:nvSpPr>
          <p:cNvPr id="8" name="Footer Placeholder 7"/>
          <p:cNvSpPr>
            <a:spLocks noGrp="1"/>
          </p:cNvSpPr>
          <p:nvPr>
            <p:ph type="ftr" sz="quarter" idx="11"/>
          </p:nvPr>
        </p:nvSpPr>
        <p:spPr/>
        <p:txBody>
          <a:bodyPr/>
          <a:lstStyle/>
          <a:p>
            <a:endParaRPr lang="es-MX"/>
          </a:p>
        </p:txBody>
      </p:sp>
      <p:sp>
        <p:nvSpPr>
          <p:cNvPr id="9" name="Slide Number Placeholder 8"/>
          <p:cNvSpPr>
            <a:spLocks noGrp="1"/>
          </p:cNvSpPr>
          <p:nvPr>
            <p:ph type="sldNum" sz="quarter" idx="12"/>
          </p:nvPr>
        </p:nvSpPr>
        <p:spPr/>
        <p:txBody>
          <a:bodyPr/>
          <a:lstStyle/>
          <a:p>
            <a:fld id="{407CEA24-7C9B-49C2-9D01-B1332FBC8A99}" type="slidenum">
              <a:rPr lang="es-MX" smtClean="0"/>
              <a:t>‹Nº›</a:t>
            </a:fld>
            <a:endParaRPr lang="es-MX"/>
          </a:p>
        </p:txBody>
      </p:sp>
    </p:spTree>
    <p:extLst>
      <p:ext uri="{BB962C8B-B14F-4D97-AF65-F5344CB8AC3E}">
        <p14:creationId xmlns:p14="http://schemas.microsoft.com/office/powerpoint/2010/main" val="30237674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4A21BCDA-0285-4F3A-9089-8913FB70B44D}" type="datetimeFigureOut">
              <a:rPr lang="es-MX" smtClean="0"/>
              <a:t>12/05/2021</a:t>
            </a:fld>
            <a:endParaRPr lang="es-MX"/>
          </a:p>
        </p:txBody>
      </p:sp>
      <p:sp>
        <p:nvSpPr>
          <p:cNvPr id="4" name="Footer Placeholder 3"/>
          <p:cNvSpPr>
            <a:spLocks noGrp="1"/>
          </p:cNvSpPr>
          <p:nvPr>
            <p:ph type="ftr" sz="quarter" idx="11"/>
          </p:nvPr>
        </p:nvSpPr>
        <p:spPr/>
        <p:txBody>
          <a:bodyPr/>
          <a:lstStyle/>
          <a:p>
            <a:endParaRPr lang="es-MX"/>
          </a:p>
        </p:txBody>
      </p:sp>
      <p:sp>
        <p:nvSpPr>
          <p:cNvPr id="5" name="Slide Number Placeholder 4"/>
          <p:cNvSpPr>
            <a:spLocks noGrp="1"/>
          </p:cNvSpPr>
          <p:nvPr>
            <p:ph type="sldNum" sz="quarter" idx="12"/>
          </p:nvPr>
        </p:nvSpPr>
        <p:spPr/>
        <p:txBody>
          <a:bodyPr/>
          <a:lstStyle/>
          <a:p>
            <a:fld id="{407CEA24-7C9B-49C2-9D01-B1332FBC8A99}" type="slidenum">
              <a:rPr lang="es-MX" smtClean="0"/>
              <a:t>‹Nº›</a:t>
            </a:fld>
            <a:endParaRPr lang="es-MX"/>
          </a:p>
        </p:txBody>
      </p:sp>
    </p:spTree>
    <p:extLst>
      <p:ext uri="{BB962C8B-B14F-4D97-AF65-F5344CB8AC3E}">
        <p14:creationId xmlns:p14="http://schemas.microsoft.com/office/powerpoint/2010/main" val="32118882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A21BCDA-0285-4F3A-9089-8913FB70B44D}" type="datetimeFigureOut">
              <a:rPr lang="es-MX" smtClean="0"/>
              <a:t>12/05/2021</a:t>
            </a:fld>
            <a:endParaRPr lang="es-MX"/>
          </a:p>
        </p:txBody>
      </p:sp>
      <p:sp>
        <p:nvSpPr>
          <p:cNvPr id="3" name="Footer Placeholder 2"/>
          <p:cNvSpPr>
            <a:spLocks noGrp="1"/>
          </p:cNvSpPr>
          <p:nvPr>
            <p:ph type="ftr" sz="quarter" idx="11"/>
          </p:nvPr>
        </p:nvSpPr>
        <p:spPr/>
        <p:txBody>
          <a:bodyPr/>
          <a:lstStyle/>
          <a:p>
            <a:endParaRPr lang="es-MX"/>
          </a:p>
        </p:txBody>
      </p:sp>
      <p:sp>
        <p:nvSpPr>
          <p:cNvPr id="4" name="Slide Number Placeholder 3"/>
          <p:cNvSpPr>
            <a:spLocks noGrp="1"/>
          </p:cNvSpPr>
          <p:nvPr>
            <p:ph type="sldNum" sz="quarter" idx="12"/>
          </p:nvPr>
        </p:nvSpPr>
        <p:spPr/>
        <p:txBody>
          <a:bodyPr/>
          <a:lstStyle/>
          <a:p>
            <a:fld id="{407CEA24-7C9B-49C2-9D01-B1332FBC8A99}" type="slidenum">
              <a:rPr lang="es-MX" smtClean="0"/>
              <a:t>‹Nº›</a:t>
            </a:fld>
            <a:endParaRPr lang="es-MX"/>
          </a:p>
        </p:txBody>
      </p:sp>
    </p:spTree>
    <p:extLst>
      <p:ext uri="{BB962C8B-B14F-4D97-AF65-F5344CB8AC3E}">
        <p14:creationId xmlns:p14="http://schemas.microsoft.com/office/powerpoint/2010/main" val="17406999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s-ES"/>
              <a:t>Haga clic para modificar el estilo de título del patrón</a:t>
            </a:r>
            <a:endParaRPr lang="en-US" dirty="0"/>
          </a:p>
        </p:txBody>
      </p:sp>
      <p:sp>
        <p:nvSpPr>
          <p:cNvPr id="3" name="Content Placeholder 2"/>
          <p:cNvSpPr>
            <a:spLocks noGrp="1"/>
          </p:cNvSpPr>
          <p:nvPr>
            <p:ph idx="1"/>
          </p:nvPr>
        </p:nvSpPr>
        <p:spPr>
          <a:xfrm>
            <a:off x="2915543" y="1316569"/>
            <a:ext cx="3471863" cy="6498167"/>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s-ES"/>
              <a:t>Haga clic para modificar el estilo de texto del patrón</a:t>
            </a:r>
          </a:p>
        </p:txBody>
      </p:sp>
      <p:sp>
        <p:nvSpPr>
          <p:cNvPr id="5" name="Date Placeholder 4"/>
          <p:cNvSpPr>
            <a:spLocks noGrp="1"/>
          </p:cNvSpPr>
          <p:nvPr>
            <p:ph type="dt" sz="half" idx="10"/>
          </p:nvPr>
        </p:nvSpPr>
        <p:spPr/>
        <p:txBody>
          <a:bodyPr/>
          <a:lstStyle/>
          <a:p>
            <a:fld id="{4A21BCDA-0285-4F3A-9089-8913FB70B44D}" type="datetimeFigureOut">
              <a:rPr lang="es-MX" smtClean="0"/>
              <a:t>12/05/2021</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407CEA24-7C9B-49C2-9D01-B1332FBC8A99}" type="slidenum">
              <a:rPr lang="es-MX" smtClean="0"/>
              <a:t>‹Nº›</a:t>
            </a:fld>
            <a:endParaRPr lang="es-MX"/>
          </a:p>
        </p:txBody>
      </p:sp>
    </p:spTree>
    <p:extLst>
      <p:ext uri="{BB962C8B-B14F-4D97-AF65-F5344CB8AC3E}">
        <p14:creationId xmlns:p14="http://schemas.microsoft.com/office/powerpoint/2010/main" val="10141014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2915543" y="1316569"/>
            <a:ext cx="3471863" cy="6498167"/>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s-ES"/>
              <a:t>Haga clic para modificar el estilo de texto del patrón</a:t>
            </a:r>
          </a:p>
        </p:txBody>
      </p:sp>
      <p:sp>
        <p:nvSpPr>
          <p:cNvPr id="5" name="Date Placeholder 4"/>
          <p:cNvSpPr>
            <a:spLocks noGrp="1"/>
          </p:cNvSpPr>
          <p:nvPr>
            <p:ph type="dt" sz="half" idx="10"/>
          </p:nvPr>
        </p:nvSpPr>
        <p:spPr/>
        <p:txBody>
          <a:bodyPr/>
          <a:lstStyle/>
          <a:p>
            <a:fld id="{4A21BCDA-0285-4F3A-9089-8913FB70B44D}" type="datetimeFigureOut">
              <a:rPr lang="es-MX" smtClean="0"/>
              <a:t>12/05/2021</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407CEA24-7C9B-49C2-9D01-B1332FBC8A99}" type="slidenum">
              <a:rPr lang="es-MX" smtClean="0"/>
              <a:t>‹Nº›</a:t>
            </a:fld>
            <a:endParaRPr lang="es-MX"/>
          </a:p>
        </p:txBody>
      </p:sp>
    </p:spTree>
    <p:extLst>
      <p:ext uri="{BB962C8B-B14F-4D97-AF65-F5344CB8AC3E}">
        <p14:creationId xmlns:p14="http://schemas.microsoft.com/office/powerpoint/2010/main" val="35036500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486836"/>
            <a:ext cx="5915025" cy="1767417"/>
          </a:xfrm>
          <a:prstGeom prst="rect">
            <a:avLst/>
          </a:prstGeom>
        </p:spPr>
        <p:txBody>
          <a:bodyPr vert="horz" lIns="91440" tIns="45720" rIns="91440" bIns="45720" rtlCol="0" anchor="ctr">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471488" y="2434167"/>
            <a:ext cx="5915025" cy="5801784"/>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471488" y="8475136"/>
            <a:ext cx="1543050" cy="486833"/>
          </a:xfrm>
          <a:prstGeom prst="rect">
            <a:avLst/>
          </a:prstGeom>
        </p:spPr>
        <p:txBody>
          <a:bodyPr vert="horz" lIns="91440" tIns="45720" rIns="91440" bIns="45720" rtlCol="0" anchor="ctr"/>
          <a:lstStyle>
            <a:lvl1pPr algn="l">
              <a:defRPr sz="900">
                <a:solidFill>
                  <a:schemeClr val="tx1">
                    <a:tint val="75000"/>
                  </a:schemeClr>
                </a:solidFill>
              </a:defRPr>
            </a:lvl1pPr>
          </a:lstStyle>
          <a:p>
            <a:fld id="{4A21BCDA-0285-4F3A-9089-8913FB70B44D}" type="datetimeFigureOut">
              <a:rPr lang="es-MX" smtClean="0"/>
              <a:t>12/05/2021</a:t>
            </a:fld>
            <a:endParaRPr lang="es-MX"/>
          </a:p>
        </p:txBody>
      </p:sp>
      <p:sp>
        <p:nvSpPr>
          <p:cNvPr id="5" name="Footer Placeholder 4"/>
          <p:cNvSpPr>
            <a:spLocks noGrp="1"/>
          </p:cNvSpPr>
          <p:nvPr>
            <p:ph type="ftr" sz="quarter" idx="3"/>
          </p:nvPr>
        </p:nvSpPr>
        <p:spPr>
          <a:xfrm>
            <a:off x="2271713" y="8475136"/>
            <a:ext cx="2314575" cy="48683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s-MX"/>
          </a:p>
        </p:txBody>
      </p:sp>
      <p:sp>
        <p:nvSpPr>
          <p:cNvPr id="6" name="Slide Number Placeholder 5"/>
          <p:cNvSpPr>
            <a:spLocks noGrp="1"/>
          </p:cNvSpPr>
          <p:nvPr>
            <p:ph type="sldNum" sz="quarter" idx="4"/>
          </p:nvPr>
        </p:nvSpPr>
        <p:spPr>
          <a:xfrm>
            <a:off x="4843463" y="8475136"/>
            <a:ext cx="1543050" cy="486833"/>
          </a:xfrm>
          <a:prstGeom prst="rect">
            <a:avLst/>
          </a:prstGeom>
        </p:spPr>
        <p:txBody>
          <a:bodyPr vert="horz" lIns="91440" tIns="45720" rIns="91440" bIns="45720" rtlCol="0" anchor="ctr"/>
          <a:lstStyle>
            <a:lvl1pPr algn="r">
              <a:defRPr sz="900">
                <a:solidFill>
                  <a:schemeClr val="tx1">
                    <a:tint val="75000"/>
                  </a:schemeClr>
                </a:solidFill>
              </a:defRPr>
            </a:lvl1pPr>
          </a:lstStyle>
          <a:p>
            <a:fld id="{407CEA24-7C9B-49C2-9D01-B1332FBC8A99}" type="slidenum">
              <a:rPr lang="es-MX" smtClean="0"/>
              <a:t>‹Nº›</a:t>
            </a:fld>
            <a:endParaRPr lang="es-MX"/>
          </a:p>
        </p:txBody>
      </p:sp>
    </p:spTree>
    <p:extLst>
      <p:ext uri="{BB962C8B-B14F-4D97-AF65-F5344CB8AC3E}">
        <p14:creationId xmlns:p14="http://schemas.microsoft.com/office/powerpoint/2010/main" val="13496193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Imagen 8" descr="Diagrama&#10;&#10;Descripción generada automáticamente">
            <a:extLst>
              <a:ext uri="{FF2B5EF4-FFF2-40B4-BE49-F238E27FC236}">
                <a16:creationId xmlns:a16="http://schemas.microsoft.com/office/drawing/2014/main" id="{E024EA66-1D64-407D-99E2-05E9D6E3F35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6858000" cy="9144000"/>
          </a:xfrm>
          <a:prstGeom prst="rect">
            <a:avLst/>
          </a:prstGeom>
        </p:spPr>
      </p:pic>
      <p:sp>
        <p:nvSpPr>
          <p:cNvPr id="2" name="CuadroTexto 1">
            <a:extLst>
              <a:ext uri="{FF2B5EF4-FFF2-40B4-BE49-F238E27FC236}">
                <a16:creationId xmlns:a16="http://schemas.microsoft.com/office/drawing/2014/main" id="{C91419FB-1D7A-49A1-9F0C-CBE029FC93F4}"/>
              </a:ext>
            </a:extLst>
          </p:cNvPr>
          <p:cNvSpPr txBox="1"/>
          <p:nvPr/>
        </p:nvSpPr>
        <p:spPr>
          <a:xfrm>
            <a:off x="1398270" y="3879502"/>
            <a:ext cx="4061460" cy="1815882"/>
          </a:xfrm>
          <a:prstGeom prst="rect">
            <a:avLst/>
          </a:prstGeom>
          <a:noFill/>
        </p:spPr>
        <p:txBody>
          <a:bodyPr wrap="square" rtlCol="0">
            <a:spAutoFit/>
          </a:bodyPr>
          <a:lstStyle/>
          <a:p>
            <a:pPr algn="ctr"/>
            <a:r>
              <a:rPr lang="en-US" sz="2800" dirty="0">
                <a:latin typeface="Abadi Extra Light" panose="020B0204020104020204" pitchFamily="34" charset="0"/>
              </a:rPr>
              <a:t>Writing Assignment</a:t>
            </a:r>
          </a:p>
          <a:p>
            <a:pPr algn="ctr"/>
            <a:endParaRPr lang="en-US" sz="2800" dirty="0">
              <a:latin typeface="Abadi Extra Light" panose="020B0204020104020204" pitchFamily="34" charset="0"/>
            </a:endParaRPr>
          </a:p>
          <a:p>
            <a:pPr algn="ctr"/>
            <a:endParaRPr lang="en-US" sz="2800" dirty="0">
              <a:latin typeface="Abadi Extra Light" panose="020B0204020104020204" pitchFamily="34" charset="0"/>
            </a:endParaRPr>
          </a:p>
          <a:p>
            <a:pPr algn="ctr"/>
            <a:r>
              <a:rPr lang="en-US" sz="2800" dirty="0">
                <a:latin typeface="Abadi Extra Light" panose="020B0204020104020204" pitchFamily="34" charset="0"/>
              </a:rPr>
              <a:t>May 12, 2021</a:t>
            </a:r>
          </a:p>
        </p:txBody>
      </p:sp>
    </p:spTree>
    <p:extLst>
      <p:ext uri="{BB962C8B-B14F-4D97-AF65-F5344CB8AC3E}">
        <p14:creationId xmlns:p14="http://schemas.microsoft.com/office/powerpoint/2010/main" val="24325955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a 1"/>
          <p:cNvGraphicFramePr>
            <a:graphicFrameLocks noGrp="1"/>
          </p:cNvGraphicFramePr>
          <p:nvPr>
            <p:extLst>
              <p:ext uri="{D42A27DB-BD31-4B8C-83A1-F6EECF244321}">
                <p14:modId xmlns:p14="http://schemas.microsoft.com/office/powerpoint/2010/main" val="3351760420"/>
              </p:ext>
            </p:extLst>
          </p:nvPr>
        </p:nvGraphicFramePr>
        <p:xfrm>
          <a:off x="168574" y="223377"/>
          <a:ext cx="6541190" cy="4183380"/>
        </p:xfrm>
        <a:graphic>
          <a:graphicData uri="http://schemas.openxmlformats.org/drawingml/2006/table">
            <a:tbl>
              <a:tblPr firstRow="1" bandRow="1">
                <a:tableStyleId>{5C22544A-7EE6-4342-B048-85BDC9FD1C3A}</a:tableStyleId>
              </a:tblPr>
              <a:tblGrid>
                <a:gridCol w="1540298">
                  <a:extLst>
                    <a:ext uri="{9D8B030D-6E8A-4147-A177-3AD203B41FA5}">
                      <a16:colId xmlns:a16="http://schemas.microsoft.com/office/drawing/2014/main" val="20000"/>
                    </a:ext>
                  </a:extLst>
                </a:gridCol>
                <a:gridCol w="5000892">
                  <a:extLst>
                    <a:ext uri="{9D8B030D-6E8A-4147-A177-3AD203B41FA5}">
                      <a16:colId xmlns:a16="http://schemas.microsoft.com/office/drawing/2014/main" val="20001"/>
                    </a:ext>
                  </a:extLst>
                </a:gridCol>
              </a:tblGrid>
              <a:tr h="3693228">
                <a:tc>
                  <a:txBody>
                    <a:bodyPr/>
                    <a:lstStyle/>
                    <a:p>
                      <a:pPr algn="l"/>
                      <a:r>
                        <a:rPr lang="es-MX" sz="1200" b="1" dirty="0" err="1">
                          <a:solidFill>
                            <a:schemeClr val="tx1"/>
                          </a:solidFill>
                          <a:latin typeface="Arial" panose="020B0604020202020204" pitchFamily="34" charset="0"/>
                          <a:cs typeface="Arial" panose="020B0604020202020204" pitchFamily="34" charset="0"/>
                        </a:rPr>
                        <a:t>Writing</a:t>
                      </a:r>
                      <a:r>
                        <a:rPr lang="es-MX" sz="1200" b="1" dirty="0">
                          <a:solidFill>
                            <a:schemeClr val="tx1"/>
                          </a:solidFill>
                          <a:latin typeface="Arial" panose="020B0604020202020204" pitchFamily="34" charset="0"/>
                          <a:cs typeface="Arial" panose="020B0604020202020204" pitchFamily="34" charset="0"/>
                        </a:rPr>
                        <a:t>/</a:t>
                      </a:r>
                      <a:r>
                        <a:rPr lang="es-MX" sz="1200" b="1" dirty="0" err="1">
                          <a:solidFill>
                            <a:schemeClr val="tx1"/>
                          </a:solidFill>
                          <a:latin typeface="Arial" panose="020B0604020202020204" pitchFamily="34" charset="0"/>
                          <a:cs typeface="Arial" panose="020B0604020202020204" pitchFamily="34" charset="0"/>
                        </a:rPr>
                        <a:t>Speaking</a:t>
                      </a:r>
                      <a:r>
                        <a:rPr lang="es-MX" sz="1200" b="1" baseline="0" dirty="0">
                          <a:solidFill>
                            <a:schemeClr val="tx1"/>
                          </a:solidFill>
                          <a:latin typeface="Arial" panose="020B0604020202020204" pitchFamily="34" charset="0"/>
                          <a:cs typeface="Arial" panose="020B0604020202020204" pitchFamily="34" charset="0"/>
                        </a:rPr>
                        <a:t> </a:t>
                      </a:r>
                      <a:r>
                        <a:rPr lang="es-MX" sz="1200" b="1" baseline="0" dirty="0" err="1">
                          <a:solidFill>
                            <a:schemeClr val="tx1"/>
                          </a:solidFill>
                          <a:latin typeface="Arial" panose="020B0604020202020204" pitchFamily="34" charset="0"/>
                          <a:cs typeface="Arial" panose="020B0604020202020204" pitchFamily="34" charset="0"/>
                        </a:rPr>
                        <a:t>Assignment</a:t>
                      </a:r>
                      <a:endParaRPr lang="es-MX" sz="1200" b="1"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5A2D9"/>
                    </a:solidFill>
                  </a:tcPr>
                </a:tc>
                <a:tc>
                  <a:txBody>
                    <a:bodyPr/>
                    <a:lstStyle/>
                    <a:p>
                      <a:pPr algn="l">
                        <a:lnSpc>
                          <a:spcPct val="150000"/>
                        </a:lnSpc>
                      </a:pPr>
                      <a:r>
                        <a:rPr lang="es-MX" sz="1300" b="1" baseline="0" dirty="0" err="1">
                          <a:solidFill>
                            <a:schemeClr val="tx1"/>
                          </a:solidFill>
                          <a:latin typeface="Arial" panose="020B0604020202020204" pitchFamily="34" charset="0"/>
                          <a:cs typeface="Arial" panose="020B0604020202020204" pitchFamily="34" charset="0"/>
                        </a:rPr>
                        <a:t>Write</a:t>
                      </a:r>
                      <a:r>
                        <a:rPr lang="es-MX" sz="1300" b="1" baseline="0" dirty="0">
                          <a:solidFill>
                            <a:schemeClr val="tx1"/>
                          </a:solidFill>
                          <a:latin typeface="Arial" panose="020B0604020202020204" pitchFamily="34" charset="0"/>
                          <a:cs typeface="Arial" panose="020B0604020202020204" pitchFamily="34" charset="0"/>
                        </a:rPr>
                        <a:t> a </a:t>
                      </a:r>
                      <a:r>
                        <a:rPr lang="es-MX" sz="1300" b="1" baseline="0" dirty="0" err="1">
                          <a:solidFill>
                            <a:schemeClr val="tx1"/>
                          </a:solidFill>
                          <a:latin typeface="Arial" panose="020B0604020202020204" pitchFamily="34" charset="0"/>
                          <a:cs typeface="Arial" panose="020B0604020202020204" pitchFamily="34" charset="0"/>
                        </a:rPr>
                        <a:t>paragraph</a:t>
                      </a:r>
                      <a:r>
                        <a:rPr lang="es-MX" sz="1300" b="1" baseline="0" dirty="0">
                          <a:solidFill>
                            <a:schemeClr val="tx1"/>
                          </a:solidFill>
                          <a:latin typeface="Arial" panose="020B0604020202020204" pitchFamily="34" charset="0"/>
                          <a:cs typeface="Arial" panose="020B0604020202020204" pitchFamily="34" charset="0"/>
                        </a:rPr>
                        <a:t>  of 10 </a:t>
                      </a:r>
                      <a:r>
                        <a:rPr lang="es-MX" sz="1300" b="1" baseline="0" dirty="0" err="1">
                          <a:solidFill>
                            <a:schemeClr val="tx1"/>
                          </a:solidFill>
                          <a:latin typeface="Arial" panose="020B0604020202020204" pitchFamily="34" charset="0"/>
                          <a:cs typeface="Arial" panose="020B0604020202020204" pitchFamily="34" charset="0"/>
                        </a:rPr>
                        <a:t>lines</a:t>
                      </a:r>
                      <a:r>
                        <a:rPr lang="es-MX" sz="1300" b="1" baseline="0" dirty="0">
                          <a:solidFill>
                            <a:schemeClr val="tx1"/>
                          </a:solidFill>
                          <a:latin typeface="Arial" panose="020B0604020202020204" pitchFamily="34" charset="0"/>
                          <a:cs typeface="Arial" panose="020B0604020202020204" pitchFamily="34" charset="0"/>
                        </a:rPr>
                        <a:t> min.  </a:t>
                      </a:r>
                      <a:r>
                        <a:rPr lang="es-MX" sz="1300" b="1" baseline="0" dirty="0" err="1">
                          <a:solidFill>
                            <a:schemeClr val="tx1"/>
                          </a:solidFill>
                          <a:latin typeface="Arial" panose="020B0604020202020204" pitchFamily="34" charset="0"/>
                          <a:cs typeface="Arial" panose="020B0604020202020204" pitchFamily="34" charset="0"/>
                        </a:rPr>
                        <a:t>a</a:t>
                      </a:r>
                      <a:r>
                        <a:rPr lang="es-MX" sz="1300" b="1" dirty="0" err="1">
                          <a:solidFill>
                            <a:schemeClr val="tx1"/>
                          </a:solidFill>
                          <a:latin typeface="Arial" panose="020B0604020202020204" pitchFamily="34" charset="0"/>
                          <a:cs typeface="Arial" panose="020B0604020202020204" pitchFamily="34" charset="0"/>
                        </a:rPr>
                        <a:t>nswering</a:t>
                      </a:r>
                      <a:r>
                        <a:rPr lang="es-MX" sz="1300" b="1" dirty="0">
                          <a:solidFill>
                            <a:schemeClr val="tx1"/>
                          </a:solidFill>
                          <a:latin typeface="Arial" panose="020B0604020202020204" pitchFamily="34" charset="0"/>
                          <a:cs typeface="Arial" panose="020B0604020202020204" pitchFamily="34" charset="0"/>
                        </a:rPr>
                        <a:t>  </a:t>
                      </a:r>
                      <a:r>
                        <a:rPr lang="es-MX" sz="1300" b="1" dirty="0" err="1">
                          <a:solidFill>
                            <a:schemeClr val="tx1"/>
                          </a:solidFill>
                          <a:latin typeface="Arial" panose="020B0604020202020204" pitchFamily="34" charset="0"/>
                          <a:cs typeface="Arial" panose="020B0604020202020204" pitchFamily="34" charset="0"/>
                        </a:rPr>
                        <a:t>the</a:t>
                      </a:r>
                      <a:r>
                        <a:rPr lang="es-MX" sz="1300" b="1" dirty="0">
                          <a:solidFill>
                            <a:schemeClr val="tx1"/>
                          </a:solidFill>
                          <a:latin typeface="Arial" panose="020B0604020202020204" pitchFamily="34" charset="0"/>
                          <a:cs typeface="Arial" panose="020B0604020202020204" pitchFamily="34" charset="0"/>
                        </a:rPr>
                        <a:t> </a:t>
                      </a:r>
                      <a:r>
                        <a:rPr lang="es-MX" sz="1300" b="1" dirty="0" err="1">
                          <a:solidFill>
                            <a:schemeClr val="tx1"/>
                          </a:solidFill>
                          <a:latin typeface="Arial" panose="020B0604020202020204" pitchFamily="34" charset="0"/>
                          <a:cs typeface="Arial" panose="020B0604020202020204" pitchFamily="34" charset="0"/>
                        </a:rPr>
                        <a:t>following</a:t>
                      </a:r>
                      <a:r>
                        <a:rPr lang="es-MX" sz="1300" b="1" dirty="0">
                          <a:solidFill>
                            <a:schemeClr val="tx1"/>
                          </a:solidFill>
                          <a:latin typeface="Arial" panose="020B0604020202020204" pitchFamily="34" charset="0"/>
                          <a:cs typeface="Arial" panose="020B0604020202020204" pitchFamily="34" charset="0"/>
                        </a:rPr>
                        <a:t> </a:t>
                      </a:r>
                      <a:r>
                        <a:rPr lang="es-MX" sz="1300" b="1" dirty="0" err="1">
                          <a:solidFill>
                            <a:schemeClr val="tx1"/>
                          </a:solidFill>
                          <a:latin typeface="Arial" panose="020B0604020202020204" pitchFamily="34" charset="0"/>
                          <a:cs typeface="Arial" panose="020B0604020202020204" pitchFamily="34" charset="0"/>
                        </a:rPr>
                        <a:t>questions</a:t>
                      </a:r>
                      <a:r>
                        <a:rPr lang="es-MX" sz="1300" b="1" dirty="0">
                          <a:solidFill>
                            <a:schemeClr val="tx1"/>
                          </a:solidFill>
                          <a:latin typeface="Arial" panose="020B0604020202020204" pitchFamily="34" charset="0"/>
                          <a:cs typeface="Arial" panose="020B0604020202020204" pitchFamily="34" charset="0"/>
                        </a:rPr>
                        <a:t>,</a:t>
                      </a:r>
                      <a:r>
                        <a:rPr lang="es-MX" sz="1300" b="1" baseline="0" dirty="0">
                          <a:solidFill>
                            <a:schemeClr val="tx1"/>
                          </a:solidFill>
                          <a:latin typeface="Arial" panose="020B0604020202020204" pitchFamily="34" charset="0"/>
                          <a:cs typeface="Arial" panose="020B0604020202020204" pitchFamily="34" charset="0"/>
                        </a:rPr>
                        <a:t>   </a:t>
                      </a:r>
                    </a:p>
                    <a:p>
                      <a:r>
                        <a:rPr lang="es-MX" sz="1300" b="1" baseline="0" dirty="0" err="1">
                          <a:solidFill>
                            <a:schemeClr val="tx1"/>
                          </a:solidFill>
                          <a:latin typeface="Arial" panose="020B0604020202020204" pitchFamily="34" charset="0"/>
                          <a:cs typeface="Arial" panose="020B0604020202020204" pitchFamily="34" charset="0"/>
                        </a:rPr>
                        <a:t>Support</a:t>
                      </a:r>
                      <a:r>
                        <a:rPr lang="es-MX" sz="1300" b="1" baseline="0" dirty="0">
                          <a:solidFill>
                            <a:schemeClr val="tx1"/>
                          </a:solidFill>
                          <a:latin typeface="Arial" panose="020B0604020202020204" pitchFamily="34" charset="0"/>
                          <a:cs typeface="Arial" panose="020B0604020202020204" pitchFamily="34" charset="0"/>
                        </a:rPr>
                        <a:t>  </a:t>
                      </a:r>
                      <a:r>
                        <a:rPr lang="es-MX" sz="1300" b="1" baseline="0" dirty="0" err="1">
                          <a:solidFill>
                            <a:schemeClr val="tx1"/>
                          </a:solidFill>
                          <a:latin typeface="Arial" panose="020B0604020202020204" pitchFamily="34" charset="0"/>
                          <a:cs typeface="Arial" panose="020B0604020202020204" pitchFamily="34" charset="0"/>
                        </a:rPr>
                        <a:t>your</a:t>
                      </a:r>
                      <a:r>
                        <a:rPr lang="es-MX" sz="1300" b="1" baseline="0" dirty="0">
                          <a:solidFill>
                            <a:schemeClr val="tx1"/>
                          </a:solidFill>
                          <a:latin typeface="Arial" panose="020B0604020202020204" pitchFamily="34" charset="0"/>
                          <a:cs typeface="Arial" panose="020B0604020202020204" pitchFamily="34" charset="0"/>
                        </a:rPr>
                        <a:t> </a:t>
                      </a:r>
                      <a:r>
                        <a:rPr lang="es-MX" sz="1300" b="1" baseline="0" dirty="0" err="1">
                          <a:solidFill>
                            <a:schemeClr val="tx1"/>
                          </a:solidFill>
                          <a:latin typeface="Arial" panose="020B0604020202020204" pitchFamily="34" charset="0"/>
                          <a:cs typeface="Arial" panose="020B0604020202020204" pitchFamily="34" charset="0"/>
                        </a:rPr>
                        <a:t>pharagraph</a:t>
                      </a:r>
                      <a:r>
                        <a:rPr lang="es-MX" sz="1300" b="1" baseline="0" dirty="0">
                          <a:solidFill>
                            <a:schemeClr val="tx1"/>
                          </a:solidFill>
                          <a:latin typeface="Arial" panose="020B0604020202020204" pitchFamily="34" charset="0"/>
                          <a:cs typeface="Arial" panose="020B0604020202020204" pitchFamily="34" charset="0"/>
                        </a:rPr>
                        <a:t> </a:t>
                      </a:r>
                      <a:r>
                        <a:rPr lang="es-MX" sz="1300" b="1" baseline="0" dirty="0" err="1">
                          <a:solidFill>
                            <a:schemeClr val="tx1"/>
                          </a:solidFill>
                          <a:latin typeface="Arial" panose="020B0604020202020204" pitchFamily="34" charset="0"/>
                          <a:cs typeface="Arial" panose="020B0604020202020204" pitchFamily="34" charset="0"/>
                        </a:rPr>
                        <a:t>with</a:t>
                      </a:r>
                      <a:r>
                        <a:rPr lang="es-MX" sz="1300" b="1" baseline="0" dirty="0">
                          <a:solidFill>
                            <a:schemeClr val="tx1"/>
                          </a:solidFill>
                          <a:latin typeface="Arial" panose="020B0604020202020204" pitchFamily="34" charset="0"/>
                          <a:cs typeface="Arial" panose="020B0604020202020204" pitchFamily="34" charset="0"/>
                        </a:rPr>
                        <a:t> </a:t>
                      </a:r>
                      <a:r>
                        <a:rPr lang="es-MX" sz="1300" b="1" baseline="0" dirty="0" err="1">
                          <a:solidFill>
                            <a:schemeClr val="tx1"/>
                          </a:solidFill>
                          <a:latin typeface="Arial" panose="020B0604020202020204" pitchFamily="34" charset="0"/>
                          <a:cs typeface="Arial" panose="020B0604020202020204" pitchFamily="34" charset="0"/>
                        </a:rPr>
                        <a:t>the</a:t>
                      </a:r>
                      <a:r>
                        <a:rPr lang="es-MX" sz="1300" b="1" baseline="0" dirty="0">
                          <a:solidFill>
                            <a:schemeClr val="tx1"/>
                          </a:solidFill>
                          <a:latin typeface="Arial" panose="020B0604020202020204" pitchFamily="34" charset="0"/>
                          <a:cs typeface="Arial" panose="020B0604020202020204" pitchFamily="34" charset="0"/>
                        </a:rPr>
                        <a:t> </a:t>
                      </a:r>
                      <a:r>
                        <a:rPr lang="es-MX" sz="1300" b="1" baseline="0" dirty="0" err="1">
                          <a:solidFill>
                            <a:schemeClr val="tx1"/>
                          </a:solidFill>
                          <a:latin typeface="Arial" panose="020B0604020202020204" pitchFamily="34" charset="0"/>
                          <a:cs typeface="Arial" panose="020B0604020202020204" pitchFamily="34" charset="0"/>
                        </a:rPr>
                        <a:t>grammar</a:t>
                      </a:r>
                      <a:r>
                        <a:rPr lang="es-MX" sz="1300" b="1" baseline="0" dirty="0">
                          <a:solidFill>
                            <a:schemeClr val="tx1"/>
                          </a:solidFill>
                          <a:latin typeface="Arial" panose="020B0604020202020204" pitchFamily="34" charset="0"/>
                          <a:cs typeface="Arial" panose="020B0604020202020204" pitchFamily="34" charset="0"/>
                        </a:rPr>
                        <a:t> and  </a:t>
                      </a:r>
                      <a:r>
                        <a:rPr lang="es-MX" sz="1300" b="1" baseline="0" dirty="0" err="1">
                          <a:solidFill>
                            <a:schemeClr val="tx1"/>
                          </a:solidFill>
                          <a:latin typeface="Arial" panose="020B0604020202020204" pitchFamily="34" charset="0"/>
                          <a:cs typeface="Arial" panose="020B0604020202020204" pitchFamily="34" charset="0"/>
                        </a:rPr>
                        <a:t>vocabulary</a:t>
                      </a:r>
                      <a:r>
                        <a:rPr lang="es-MX" sz="1300" b="1" baseline="0" dirty="0">
                          <a:solidFill>
                            <a:schemeClr val="tx1"/>
                          </a:solidFill>
                          <a:latin typeface="Arial" panose="020B0604020202020204" pitchFamily="34" charset="0"/>
                          <a:cs typeface="Arial" panose="020B0604020202020204" pitchFamily="34" charset="0"/>
                        </a:rPr>
                        <a:t> of  </a:t>
                      </a:r>
                      <a:r>
                        <a:rPr lang="es-MX" sz="1300" b="1" baseline="0" dirty="0" err="1">
                          <a:solidFill>
                            <a:schemeClr val="tx1"/>
                          </a:solidFill>
                          <a:latin typeface="Arial" panose="020B0604020202020204" pitchFamily="34" charset="0"/>
                          <a:cs typeface="Arial" panose="020B0604020202020204" pitchFamily="34" charset="0"/>
                        </a:rPr>
                        <a:t>Unit</a:t>
                      </a:r>
                      <a:r>
                        <a:rPr lang="es-MX" sz="1300" b="1" baseline="0" dirty="0">
                          <a:solidFill>
                            <a:schemeClr val="tx1"/>
                          </a:solidFill>
                          <a:latin typeface="Arial" panose="020B0604020202020204" pitchFamily="34" charset="0"/>
                          <a:cs typeface="Arial" panose="020B0604020202020204" pitchFamily="34" charset="0"/>
                        </a:rPr>
                        <a:t> </a:t>
                      </a:r>
                      <a:r>
                        <a:rPr lang="es-MX" sz="1400" b="1" dirty="0">
                          <a:solidFill>
                            <a:schemeClr val="tx1"/>
                          </a:solidFill>
                          <a:latin typeface="Arial" panose="020B0604020202020204" pitchFamily="34" charset="0"/>
                          <a:cs typeface="Arial" panose="020B0604020202020204" pitchFamily="34" charset="0"/>
                        </a:rPr>
                        <a:t>10 </a:t>
                      </a:r>
                      <a:r>
                        <a:rPr lang="es-MX" sz="1400" b="1" dirty="0" err="1">
                          <a:solidFill>
                            <a:schemeClr val="tx1"/>
                          </a:solidFill>
                          <a:latin typeface="Arial" panose="020B0604020202020204" pitchFamily="34" charset="0"/>
                          <a:cs typeface="Arial" panose="020B0604020202020204" pitchFamily="34" charset="0"/>
                        </a:rPr>
                        <a:t>lessons</a:t>
                      </a:r>
                      <a:r>
                        <a:rPr lang="es-MX" sz="1400" b="1" dirty="0">
                          <a:solidFill>
                            <a:schemeClr val="tx1"/>
                          </a:solidFill>
                          <a:latin typeface="Arial" panose="020B0604020202020204" pitchFamily="34" charset="0"/>
                          <a:cs typeface="Arial" panose="020B0604020202020204" pitchFamily="34" charset="0"/>
                        </a:rPr>
                        <a:t> 6-11</a:t>
                      </a:r>
                    </a:p>
                    <a:p>
                      <a:endParaRPr lang="es-MX" sz="1400" b="1" dirty="0">
                        <a:solidFill>
                          <a:schemeClr val="tx1"/>
                        </a:solidFill>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s-MX" sz="1400" b="0" dirty="0" err="1">
                          <a:solidFill>
                            <a:schemeClr val="tx1"/>
                          </a:solidFill>
                        </a:rPr>
                        <a:t>How</a:t>
                      </a:r>
                      <a:r>
                        <a:rPr lang="es-MX" sz="1400" b="0" dirty="0">
                          <a:solidFill>
                            <a:schemeClr val="tx1"/>
                          </a:solidFill>
                        </a:rPr>
                        <a:t> </a:t>
                      </a:r>
                      <a:r>
                        <a:rPr lang="es-MX" sz="1400" b="0" dirty="0" err="1">
                          <a:solidFill>
                            <a:schemeClr val="tx1"/>
                          </a:solidFill>
                        </a:rPr>
                        <a:t>much</a:t>
                      </a:r>
                      <a:r>
                        <a:rPr lang="es-MX" sz="1400" b="0" dirty="0">
                          <a:solidFill>
                            <a:schemeClr val="tx1"/>
                          </a:solidFill>
                        </a:rPr>
                        <a:t> do </a:t>
                      </a:r>
                      <a:r>
                        <a:rPr lang="es-MX" sz="1400" b="0" dirty="0" err="1">
                          <a:solidFill>
                            <a:schemeClr val="tx1"/>
                          </a:solidFill>
                        </a:rPr>
                        <a:t>you</a:t>
                      </a:r>
                      <a:r>
                        <a:rPr lang="es-MX" sz="1400" b="0" dirty="0">
                          <a:solidFill>
                            <a:schemeClr val="tx1"/>
                          </a:solidFill>
                        </a:rPr>
                        <a:t> </a:t>
                      </a:r>
                      <a:r>
                        <a:rPr lang="es-MX" sz="1400" b="0" dirty="0" err="1">
                          <a:solidFill>
                            <a:schemeClr val="tx1"/>
                          </a:solidFill>
                        </a:rPr>
                        <a:t>want</a:t>
                      </a:r>
                      <a:r>
                        <a:rPr lang="es-MX" sz="1400" b="0" dirty="0">
                          <a:solidFill>
                            <a:schemeClr val="tx1"/>
                          </a:solidFill>
                        </a:rPr>
                        <a:t> </a:t>
                      </a:r>
                      <a:r>
                        <a:rPr lang="es-MX" sz="1400" b="0" dirty="0" err="1">
                          <a:solidFill>
                            <a:schemeClr val="tx1"/>
                          </a:solidFill>
                        </a:rPr>
                        <a:t>to</a:t>
                      </a:r>
                      <a:r>
                        <a:rPr lang="es-MX" sz="1400" b="0" dirty="0">
                          <a:solidFill>
                            <a:schemeClr val="tx1"/>
                          </a:solidFill>
                        </a:rPr>
                        <a:t> </a:t>
                      </a:r>
                      <a:r>
                        <a:rPr lang="es-MX" sz="1400" b="0" dirty="0" err="1">
                          <a:solidFill>
                            <a:schemeClr val="tx1"/>
                          </a:solidFill>
                        </a:rPr>
                        <a:t>know</a:t>
                      </a:r>
                      <a:r>
                        <a:rPr lang="es-MX" sz="1400" b="0" dirty="0">
                          <a:solidFill>
                            <a:schemeClr val="tx1"/>
                          </a:solidFill>
                        </a:rPr>
                        <a:t> </a:t>
                      </a:r>
                      <a:r>
                        <a:rPr lang="es-MX" sz="1400" b="0" dirty="0" err="1">
                          <a:solidFill>
                            <a:schemeClr val="tx1"/>
                          </a:solidFill>
                        </a:rPr>
                        <a:t>about</a:t>
                      </a:r>
                      <a:r>
                        <a:rPr lang="es-MX" sz="1400" b="0" dirty="0">
                          <a:solidFill>
                            <a:schemeClr val="tx1"/>
                          </a:solidFill>
                        </a:rPr>
                        <a:t> </a:t>
                      </a:r>
                      <a:r>
                        <a:rPr lang="es-MX" sz="1400" b="0" dirty="0" err="1">
                          <a:solidFill>
                            <a:schemeClr val="tx1"/>
                          </a:solidFill>
                        </a:rPr>
                        <a:t>your</a:t>
                      </a:r>
                      <a:r>
                        <a:rPr lang="es-MX" sz="1400" b="0" dirty="0">
                          <a:solidFill>
                            <a:schemeClr val="tx1"/>
                          </a:solidFill>
                        </a:rPr>
                        <a:t> </a:t>
                      </a:r>
                      <a:r>
                        <a:rPr lang="es-MX" sz="1400" b="0" dirty="0" err="1">
                          <a:solidFill>
                            <a:schemeClr val="tx1"/>
                          </a:solidFill>
                        </a:rPr>
                        <a:t>future</a:t>
                      </a:r>
                      <a:r>
                        <a:rPr lang="es-MX" sz="1400" b="0" dirty="0">
                          <a:solidFill>
                            <a:schemeClr val="tx1"/>
                          </a:solidFill>
                        </a:rPr>
                        <a:t>?</a:t>
                      </a:r>
                    </a:p>
                    <a:p>
                      <a:pPr marL="285750" indent="-285750">
                        <a:buFont typeface="Arial" panose="020B0604020202020204" pitchFamily="34" charset="0"/>
                        <a:buChar char="•"/>
                      </a:pPr>
                      <a:endParaRPr lang="es-MX" sz="1400" b="0" dirty="0">
                        <a:solidFill>
                          <a:schemeClr val="tx1"/>
                        </a:solidFill>
                      </a:endParaRPr>
                    </a:p>
                    <a:p>
                      <a:pPr marL="285750" indent="-285750">
                        <a:buFont typeface="Arial" panose="020B0604020202020204" pitchFamily="34" charset="0"/>
                        <a:buChar char="•"/>
                      </a:pPr>
                      <a:r>
                        <a:rPr lang="es-MX" sz="1400" b="0" dirty="0" err="1">
                          <a:solidFill>
                            <a:schemeClr val="tx1"/>
                          </a:solidFill>
                        </a:rPr>
                        <a:t>Would</a:t>
                      </a:r>
                      <a:r>
                        <a:rPr lang="es-MX" sz="1400" b="0" dirty="0">
                          <a:solidFill>
                            <a:schemeClr val="tx1"/>
                          </a:solidFill>
                        </a:rPr>
                        <a:t> </a:t>
                      </a:r>
                      <a:r>
                        <a:rPr lang="es-MX" sz="1400" b="0" dirty="0" err="1">
                          <a:solidFill>
                            <a:schemeClr val="tx1"/>
                          </a:solidFill>
                        </a:rPr>
                        <a:t>you</a:t>
                      </a:r>
                      <a:r>
                        <a:rPr lang="es-MX" sz="1400" b="0" dirty="0">
                          <a:solidFill>
                            <a:schemeClr val="tx1"/>
                          </a:solidFill>
                        </a:rPr>
                        <a:t> </a:t>
                      </a:r>
                      <a:r>
                        <a:rPr lang="es-MX" sz="1400" b="0" dirty="0" err="1">
                          <a:solidFill>
                            <a:schemeClr val="tx1"/>
                          </a:solidFill>
                        </a:rPr>
                        <a:t>ever</a:t>
                      </a:r>
                      <a:r>
                        <a:rPr lang="es-MX" sz="1400" b="0" dirty="0">
                          <a:solidFill>
                            <a:schemeClr val="tx1"/>
                          </a:solidFill>
                        </a:rPr>
                        <a:t> </a:t>
                      </a:r>
                      <a:r>
                        <a:rPr lang="es-MX" sz="1400" b="0" dirty="0" err="1">
                          <a:solidFill>
                            <a:schemeClr val="tx1"/>
                          </a:solidFill>
                        </a:rPr>
                        <a:t>go</a:t>
                      </a:r>
                      <a:r>
                        <a:rPr lang="es-MX" sz="1400" b="0" dirty="0">
                          <a:solidFill>
                            <a:schemeClr val="tx1"/>
                          </a:solidFill>
                        </a:rPr>
                        <a:t> </a:t>
                      </a:r>
                      <a:r>
                        <a:rPr lang="es-MX" sz="1400" b="0" dirty="0" err="1">
                          <a:solidFill>
                            <a:schemeClr val="tx1"/>
                          </a:solidFill>
                        </a:rPr>
                        <a:t>to</a:t>
                      </a:r>
                      <a:r>
                        <a:rPr lang="es-MX" sz="1400" b="0" dirty="0">
                          <a:solidFill>
                            <a:schemeClr val="tx1"/>
                          </a:solidFill>
                        </a:rPr>
                        <a:t> a </a:t>
                      </a:r>
                      <a:r>
                        <a:rPr lang="es-MX" sz="1400" b="0" dirty="0" err="1">
                          <a:solidFill>
                            <a:schemeClr val="tx1"/>
                          </a:solidFill>
                        </a:rPr>
                        <a:t>fortune</a:t>
                      </a:r>
                      <a:r>
                        <a:rPr lang="es-MX" sz="1400" b="0" dirty="0">
                          <a:solidFill>
                            <a:schemeClr val="tx1"/>
                          </a:solidFill>
                        </a:rPr>
                        <a:t> </a:t>
                      </a:r>
                      <a:r>
                        <a:rPr lang="es-MX" sz="1400" b="0" dirty="0" err="1">
                          <a:solidFill>
                            <a:schemeClr val="tx1"/>
                          </a:solidFill>
                        </a:rPr>
                        <a:t>teller</a:t>
                      </a:r>
                      <a:r>
                        <a:rPr lang="es-MX" sz="1400" b="0" dirty="0">
                          <a:solidFill>
                            <a:schemeClr val="tx1"/>
                          </a:solidFill>
                        </a:rPr>
                        <a:t>?</a:t>
                      </a:r>
                    </a:p>
                    <a:p>
                      <a:pPr marL="285750" indent="-285750">
                        <a:buFont typeface="Arial" panose="020B0604020202020204" pitchFamily="34" charset="0"/>
                        <a:buChar char="•"/>
                      </a:pPr>
                      <a:endParaRPr lang="es-MX" sz="1400" b="0" dirty="0">
                        <a:solidFill>
                          <a:schemeClr val="tx1"/>
                        </a:solidFill>
                      </a:endParaRPr>
                    </a:p>
                    <a:p>
                      <a:pPr marL="285750" indent="-285750">
                        <a:buFont typeface="Arial" panose="020B0604020202020204" pitchFamily="34" charset="0"/>
                        <a:buChar char="•"/>
                      </a:pPr>
                      <a:r>
                        <a:rPr lang="es-MX" sz="1400" b="0" dirty="0" err="1">
                          <a:solidFill>
                            <a:schemeClr val="tx1"/>
                          </a:solidFill>
                        </a:rPr>
                        <a:t>How</a:t>
                      </a:r>
                      <a:r>
                        <a:rPr lang="es-MX" sz="1400" b="0" dirty="0">
                          <a:solidFill>
                            <a:schemeClr val="tx1"/>
                          </a:solidFill>
                        </a:rPr>
                        <a:t> </a:t>
                      </a:r>
                      <a:r>
                        <a:rPr lang="es-MX" sz="1400" b="0" dirty="0" err="1">
                          <a:solidFill>
                            <a:schemeClr val="tx1"/>
                          </a:solidFill>
                        </a:rPr>
                        <a:t>much</a:t>
                      </a:r>
                      <a:r>
                        <a:rPr lang="es-MX" sz="1400" b="0" dirty="0">
                          <a:solidFill>
                            <a:schemeClr val="tx1"/>
                          </a:solidFill>
                        </a:rPr>
                        <a:t> control do </a:t>
                      </a:r>
                      <a:r>
                        <a:rPr lang="es-MX" sz="1400" b="0" dirty="0" err="1">
                          <a:solidFill>
                            <a:schemeClr val="tx1"/>
                          </a:solidFill>
                        </a:rPr>
                        <a:t>you</a:t>
                      </a:r>
                      <a:r>
                        <a:rPr lang="es-MX" sz="1400" b="0" dirty="0">
                          <a:solidFill>
                            <a:schemeClr val="tx1"/>
                          </a:solidFill>
                        </a:rPr>
                        <a:t> </a:t>
                      </a:r>
                      <a:r>
                        <a:rPr lang="es-MX" sz="1400" b="0" dirty="0" err="1">
                          <a:solidFill>
                            <a:schemeClr val="tx1"/>
                          </a:solidFill>
                        </a:rPr>
                        <a:t>think</a:t>
                      </a:r>
                      <a:r>
                        <a:rPr lang="es-MX" sz="1400" b="0" dirty="0">
                          <a:solidFill>
                            <a:schemeClr val="tx1"/>
                          </a:solidFill>
                        </a:rPr>
                        <a:t> </a:t>
                      </a:r>
                      <a:r>
                        <a:rPr lang="es-MX" sz="1400" b="0" dirty="0" err="1">
                          <a:solidFill>
                            <a:schemeClr val="tx1"/>
                          </a:solidFill>
                        </a:rPr>
                        <a:t>we</a:t>
                      </a:r>
                      <a:r>
                        <a:rPr lang="es-MX" sz="1400" b="0" dirty="0">
                          <a:solidFill>
                            <a:schemeClr val="tx1"/>
                          </a:solidFill>
                        </a:rPr>
                        <a:t> </a:t>
                      </a:r>
                      <a:r>
                        <a:rPr lang="es-MX" sz="1400" b="0" dirty="0" err="1">
                          <a:solidFill>
                            <a:schemeClr val="tx1"/>
                          </a:solidFill>
                        </a:rPr>
                        <a:t>have</a:t>
                      </a:r>
                      <a:r>
                        <a:rPr lang="es-MX" sz="1400" b="0" dirty="0">
                          <a:solidFill>
                            <a:schemeClr val="tx1"/>
                          </a:solidFill>
                        </a:rPr>
                        <a:t> </a:t>
                      </a:r>
                      <a:r>
                        <a:rPr lang="es-MX" sz="1400" b="0" dirty="0" err="1">
                          <a:solidFill>
                            <a:schemeClr val="tx1"/>
                          </a:solidFill>
                        </a:rPr>
                        <a:t>over</a:t>
                      </a:r>
                      <a:r>
                        <a:rPr lang="es-MX" sz="1400" b="0" dirty="0">
                          <a:solidFill>
                            <a:schemeClr val="tx1"/>
                          </a:solidFill>
                        </a:rPr>
                        <a:t> </a:t>
                      </a:r>
                      <a:r>
                        <a:rPr lang="es-MX" sz="1400" b="0" dirty="0" err="1">
                          <a:solidFill>
                            <a:schemeClr val="tx1"/>
                          </a:solidFill>
                        </a:rPr>
                        <a:t>the</a:t>
                      </a:r>
                      <a:r>
                        <a:rPr lang="es-MX" sz="1400" b="0" dirty="0">
                          <a:solidFill>
                            <a:schemeClr val="tx1"/>
                          </a:solidFill>
                        </a:rPr>
                        <a:t> </a:t>
                      </a:r>
                      <a:r>
                        <a:rPr lang="es-MX" sz="1400" b="0" dirty="0" err="1">
                          <a:solidFill>
                            <a:schemeClr val="tx1"/>
                          </a:solidFill>
                        </a:rPr>
                        <a:t>future</a:t>
                      </a:r>
                      <a:r>
                        <a:rPr lang="es-MX" sz="1400" b="0" dirty="0">
                          <a:solidFill>
                            <a:schemeClr val="tx1"/>
                          </a:solidFill>
                        </a:rPr>
                        <a:t>?</a:t>
                      </a:r>
                    </a:p>
                    <a:p>
                      <a:pPr marL="285750" indent="-285750">
                        <a:buFont typeface="Arial" panose="020B0604020202020204" pitchFamily="34" charset="0"/>
                        <a:buChar char="•"/>
                      </a:pPr>
                      <a:endParaRPr lang="es-MX" sz="1400" b="0" dirty="0">
                        <a:solidFill>
                          <a:schemeClr val="tx1"/>
                        </a:solidFill>
                      </a:endParaRPr>
                    </a:p>
                    <a:p>
                      <a:pPr marL="285750" indent="-285750">
                        <a:buFont typeface="Arial" panose="020B0604020202020204" pitchFamily="34" charset="0"/>
                        <a:buChar char="•"/>
                      </a:pPr>
                      <a:r>
                        <a:rPr lang="es-MX" sz="1400" b="0" dirty="0" err="1">
                          <a:solidFill>
                            <a:schemeClr val="tx1"/>
                          </a:solidFill>
                        </a:rPr>
                        <a:t>What</a:t>
                      </a:r>
                      <a:r>
                        <a:rPr lang="es-MX" sz="1400" b="0" dirty="0">
                          <a:solidFill>
                            <a:schemeClr val="tx1"/>
                          </a:solidFill>
                        </a:rPr>
                        <a:t> are </a:t>
                      </a:r>
                      <a:r>
                        <a:rPr lang="es-MX" sz="1400" b="0" dirty="0" err="1">
                          <a:solidFill>
                            <a:schemeClr val="tx1"/>
                          </a:solidFill>
                        </a:rPr>
                        <a:t>your</a:t>
                      </a:r>
                      <a:r>
                        <a:rPr lang="es-MX" sz="1400" b="0" dirty="0">
                          <a:solidFill>
                            <a:schemeClr val="tx1"/>
                          </a:solidFill>
                        </a:rPr>
                        <a:t> </a:t>
                      </a:r>
                      <a:r>
                        <a:rPr lang="es-MX" sz="1400" b="0" dirty="0" err="1">
                          <a:solidFill>
                            <a:schemeClr val="tx1"/>
                          </a:solidFill>
                        </a:rPr>
                        <a:t>future</a:t>
                      </a:r>
                      <a:r>
                        <a:rPr lang="es-MX" sz="1400" b="0" dirty="0">
                          <a:solidFill>
                            <a:schemeClr val="tx1"/>
                          </a:solidFill>
                        </a:rPr>
                        <a:t> </a:t>
                      </a:r>
                      <a:r>
                        <a:rPr lang="es-MX" sz="1400" b="0" dirty="0" err="1">
                          <a:solidFill>
                            <a:schemeClr val="tx1"/>
                          </a:solidFill>
                        </a:rPr>
                        <a:t>plans</a:t>
                      </a:r>
                      <a:r>
                        <a:rPr lang="es-MX" sz="1400" b="0" dirty="0">
                          <a:solidFill>
                            <a:schemeClr val="tx1"/>
                          </a:solidFill>
                        </a:rPr>
                        <a:t>?</a:t>
                      </a:r>
                      <a:r>
                        <a:rPr lang="es-MX" sz="1400" b="0" baseline="0" dirty="0">
                          <a:solidFill>
                            <a:schemeClr val="tx1"/>
                          </a:solidFill>
                        </a:rPr>
                        <a:t> </a:t>
                      </a:r>
                      <a:r>
                        <a:rPr lang="es-MX" sz="1400" b="0" dirty="0">
                          <a:solidFill>
                            <a:schemeClr val="tx1"/>
                          </a:solidFill>
                        </a:rPr>
                        <a:t>Describe </a:t>
                      </a:r>
                      <a:r>
                        <a:rPr lang="es-MX" sz="1400" b="0" dirty="0" err="1">
                          <a:solidFill>
                            <a:schemeClr val="tx1"/>
                          </a:solidFill>
                        </a:rPr>
                        <a:t>your</a:t>
                      </a:r>
                      <a:r>
                        <a:rPr lang="es-MX" sz="1400" b="0" dirty="0">
                          <a:solidFill>
                            <a:schemeClr val="tx1"/>
                          </a:solidFill>
                        </a:rPr>
                        <a:t> ideal </a:t>
                      </a:r>
                      <a:r>
                        <a:rPr lang="es-MX" sz="1400" b="0" dirty="0" err="1">
                          <a:solidFill>
                            <a:schemeClr val="tx1"/>
                          </a:solidFill>
                        </a:rPr>
                        <a:t>life</a:t>
                      </a:r>
                      <a:r>
                        <a:rPr lang="es-MX" sz="1400" b="0" dirty="0">
                          <a:solidFill>
                            <a:schemeClr val="tx1"/>
                          </a:solidFill>
                        </a:rPr>
                        <a:t> </a:t>
                      </a:r>
                      <a:r>
                        <a:rPr lang="es-MX" sz="1400" b="0" dirty="0" err="1">
                          <a:solidFill>
                            <a:schemeClr val="tx1"/>
                          </a:solidFill>
                        </a:rPr>
                        <a:t>for</a:t>
                      </a:r>
                      <a:r>
                        <a:rPr lang="es-MX" sz="1400" b="0" dirty="0">
                          <a:solidFill>
                            <a:schemeClr val="tx1"/>
                          </a:solidFill>
                        </a:rPr>
                        <a:t> </a:t>
                      </a:r>
                      <a:r>
                        <a:rPr lang="es-MX" sz="1400" b="0" dirty="0" err="1">
                          <a:solidFill>
                            <a:schemeClr val="tx1"/>
                          </a:solidFill>
                        </a:rPr>
                        <a:t>the</a:t>
                      </a:r>
                      <a:r>
                        <a:rPr lang="es-MX" sz="1400" b="0" dirty="0">
                          <a:solidFill>
                            <a:schemeClr val="tx1"/>
                          </a:solidFill>
                        </a:rPr>
                        <a:t> </a:t>
                      </a:r>
                      <a:r>
                        <a:rPr lang="es-MX" sz="1400" b="0" dirty="0" err="1">
                          <a:solidFill>
                            <a:schemeClr val="tx1"/>
                          </a:solidFill>
                        </a:rPr>
                        <a:t>future</a:t>
                      </a:r>
                      <a:r>
                        <a:rPr lang="es-MX" sz="1400" b="0" dirty="0">
                          <a:solidFill>
                            <a:schemeClr val="tx1"/>
                          </a:solidFill>
                        </a:rPr>
                        <a:t>.</a:t>
                      </a:r>
                    </a:p>
                    <a:p>
                      <a:pPr marL="0" indent="0">
                        <a:buFont typeface="Arial" panose="020B0604020202020204" pitchFamily="34" charset="0"/>
                        <a:buNone/>
                      </a:pPr>
                      <a:endParaRPr lang="es-MX" sz="1400" b="0" dirty="0">
                        <a:solidFill>
                          <a:schemeClr val="tx1"/>
                        </a:solidFill>
                      </a:endParaRPr>
                    </a:p>
                    <a:p>
                      <a:pPr marL="285750" indent="-285750">
                        <a:buFont typeface="Arial" panose="020B0604020202020204" pitchFamily="34" charset="0"/>
                        <a:buChar char="•"/>
                      </a:pPr>
                      <a:r>
                        <a:rPr lang="es-MX" sz="1400" b="0" dirty="0">
                          <a:solidFill>
                            <a:schemeClr val="tx1"/>
                          </a:solidFill>
                        </a:rPr>
                        <a:t>Do </a:t>
                      </a:r>
                      <a:r>
                        <a:rPr lang="es-MX" sz="1400" b="0" dirty="0" err="1">
                          <a:solidFill>
                            <a:schemeClr val="tx1"/>
                          </a:solidFill>
                        </a:rPr>
                        <a:t>people</a:t>
                      </a:r>
                      <a:r>
                        <a:rPr lang="es-MX" sz="1400" b="0" dirty="0">
                          <a:solidFill>
                            <a:schemeClr val="tx1"/>
                          </a:solidFill>
                        </a:rPr>
                        <a:t> in </a:t>
                      </a:r>
                      <a:r>
                        <a:rPr lang="es-MX" sz="1400" b="0" dirty="0" err="1">
                          <a:solidFill>
                            <a:schemeClr val="tx1"/>
                          </a:solidFill>
                        </a:rPr>
                        <a:t>your</a:t>
                      </a:r>
                      <a:r>
                        <a:rPr lang="es-MX" sz="1400" b="0" dirty="0">
                          <a:solidFill>
                            <a:schemeClr val="tx1"/>
                          </a:solidFill>
                        </a:rPr>
                        <a:t> country use </a:t>
                      </a:r>
                      <a:r>
                        <a:rPr lang="es-MX" sz="1400" b="0" dirty="0" err="1">
                          <a:solidFill>
                            <a:schemeClr val="tx1"/>
                          </a:solidFill>
                        </a:rPr>
                        <a:t>to</a:t>
                      </a:r>
                      <a:r>
                        <a:rPr lang="es-MX" sz="1400" b="0" dirty="0">
                          <a:solidFill>
                            <a:schemeClr val="tx1"/>
                          </a:solidFill>
                        </a:rPr>
                        <a:t> </a:t>
                      </a:r>
                      <a:r>
                        <a:rPr lang="es-MX" sz="1400" b="0" dirty="0" err="1">
                          <a:solidFill>
                            <a:schemeClr val="tx1"/>
                          </a:solidFill>
                        </a:rPr>
                        <a:t>think</a:t>
                      </a:r>
                      <a:r>
                        <a:rPr lang="es-MX" sz="1400" b="0" dirty="0">
                          <a:solidFill>
                            <a:schemeClr val="tx1"/>
                          </a:solidFill>
                        </a:rPr>
                        <a:t> </a:t>
                      </a:r>
                      <a:r>
                        <a:rPr lang="es-MX" sz="1400" b="0" dirty="0" err="1">
                          <a:solidFill>
                            <a:schemeClr val="tx1"/>
                          </a:solidFill>
                        </a:rPr>
                        <a:t>about</a:t>
                      </a:r>
                      <a:r>
                        <a:rPr lang="es-MX" sz="1400" b="0" dirty="0">
                          <a:solidFill>
                            <a:schemeClr val="tx1"/>
                          </a:solidFill>
                        </a:rPr>
                        <a:t> </a:t>
                      </a:r>
                      <a:r>
                        <a:rPr lang="es-MX" sz="1400" b="0" dirty="0" err="1">
                          <a:solidFill>
                            <a:schemeClr val="tx1"/>
                          </a:solidFill>
                        </a:rPr>
                        <a:t>the</a:t>
                      </a:r>
                      <a:r>
                        <a:rPr lang="es-MX" sz="1400" b="0" dirty="0">
                          <a:solidFill>
                            <a:schemeClr val="tx1"/>
                          </a:solidFill>
                        </a:rPr>
                        <a:t> </a:t>
                      </a:r>
                      <a:r>
                        <a:rPr lang="es-MX" sz="1400" b="0" dirty="0" err="1">
                          <a:solidFill>
                            <a:schemeClr val="tx1"/>
                          </a:solidFill>
                        </a:rPr>
                        <a:t>future</a:t>
                      </a:r>
                      <a:r>
                        <a:rPr lang="es-MX" sz="1400" b="0" dirty="0">
                          <a:solidFill>
                            <a:schemeClr val="tx1"/>
                          </a:solidFill>
                        </a:rPr>
                        <a:t> and </a:t>
                      </a:r>
                      <a:r>
                        <a:rPr lang="es-MX" sz="1400" b="0" dirty="0" err="1">
                          <a:solidFill>
                            <a:schemeClr val="tx1"/>
                          </a:solidFill>
                        </a:rPr>
                        <a:t>save</a:t>
                      </a:r>
                      <a:r>
                        <a:rPr lang="es-MX" sz="1400" b="0" dirty="0">
                          <a:solidFill>
                            <a:schemeClr val="tx1"/>
                          </a:solidFill>
                        </a:rPr>
                        <a:t> </a:t>
                      </a:r>
                      <a:r>
                        <a:rPr lang="es-MX" sz="1400" b="0" dirty="0" err="1">
                          <a:solidFill>
                            <a:schemeClr val="tx1"/>
                          </a:solidFill>
                        </a:rPr>
                        <a:t>money</a:t>
                      </a:r>
                      <a:r>
                        <a:rPr lang="es-MX" sz="1400" b="0" dirty="0">
                          <a:solidFill>
                            <a:schemeClr val="tx1"/>
                          </a:solidFill>
                        </a:rPr>
                        <a:t> </a:t>
                      </a:r>
                      <a:r>
                        <a:rPr lang="es-MX" sz="1400" b="0" dirty="0" err="1">
                          <a:solidFill>
                            <a:schemeClr val="tx1"/>
                          </a:solidFill>
                        </a:rPr>
                        <a:t>for</a:t>
                      </a:r>
                      <a:r>
                        <a:rPr lang="es-MX" sz="1400" b="0" dirty="0">
                          <a:solidFill>
                            <a:schemeClr val="tx1"/>
                          </a:solidFill>
                        </a:rPr>
                        <a:t> </a:t>
                      </a:r>
                      <a:r>
                        <a:rPr lang="es-MX" sz="1400" b="0" dirty="0" err="1">
                          <a:solidFill>
                            <a:schemeClr val="tx1"/>
                          </a:solidFill>
                        </a:rPr>
                        <a:t>it</a:t>
                      </a:r>
                      <a:r>
                        <a:rPr lang="es-MX" sz="1400" b="0" dirty="0">
                          <a:solidFill>
                            <a:schemeClr val="tx1"/>
                          </a:solidFill>
                        </a:rPr>
                        <a:t>?</a:t>
                      </a:r>
                    </a:p>
                    <a:p>
                      <a:pPr algn="ctr"/>
                      <a:endParaRPr lang="es-MX" sz="900" dirty="0">
                        <a:solidFill>
                          <a:schemeClr val="tx1"/>
                        </a:solidFill>
                        <a:latin typeface="Arial" panose="020B0604020202020204" pitchFamily="34" charset="0"/>
                        <a:cs typeface="Arial" panose="020B0604020202020204" pitchFamily="34" charset="0"/>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10000"/>
                  </a:ext>
                </a:extLst>
              </a:tr>
              <a:tr h="36608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MX" sz="1200" b="1" baseline="0" dirty="0" err="1">
                          <a:solidFill>
                            <a:schemeClr val="tx1"/>
                          </a:solidFill>
                          <a:latin typeface="Arial" panose="020B0604020202020204" pitchFamily="34" charset="0"/>
                          <a:cs typeface="Arial" panose="020B0604020202020204" pitchFamily="34" charset="0"/>
                        </a:rPr>
                        <a:t>Due</a:t>
                      </a:r>
                      <a:r>
                        <a:rPr lang="es-MX" sz="1200" b="1" baseline="0" dirty="0">
                          <a:solidFill>
                            <a:schemeClr val="tx1"/>
                          </a:solidFill>
                          <a:latin typeface="Arial" panose="020B0604020202020204" pitchFamily="34" charset="0"/>
                          <a:cs typeface="Arial" panose="020B0604020202020204" pitchFamily="34" charset="0"/>
                        </a:rPr>
                        <a:t> date</a:t>
                      </a: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5A2D9"/>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MX" sz="1050" dirty="0" err="1">
                          <a:solidFill>
                            <a:schemeClr val="tx1"/>
                          </a:solidFill>
                          <a:latin typeface="Arial" panose="020B0604020202020204" pitchFamily="34" charset="0"/>
                          <a:cs typeface="Arial" panose="020B0604020202020204" pitchFamily="34" charset="0"/>
                        </a:rPr>
                        <a:t>May</a:t>
                      </a:r>
                      <a:r>
                        <a:rPr lang="es-MX" sz="1050" dirty="0">
                          <a:solidFill>
                            <a:schemeClr val="tx1"/>
                          </a:solidFill>
                          <a:latin typeface="Arial" panose="020B0604020202020204" pitchFamily="34" charset="0"/>
                          <a:cs typeface="Arial" panose="020B0604020202020204" pitchFamily="34" charset="0"/>
                        </a:rPr>
                        <a:t> 12th</a:t>
                      </a:r>
                    </a:p>
                    <a:p>
                      <a:pPr marL="0" marR="0" indent="0" algn="l" defTabSz="914400" rtl="0" eaLnBrk="1" fontAlgn="auto" latinLnBrk="0" hangingPunct="1">
                        <a:lnSpc>
                          <a:spcPct val="100000"/>
                        </a:lnSpc>
                        <a:spcBef>
                          <a:spcPts val="0"/>
                        </a:spcBef>
                        <a:spcAft>
                          <a:spcPts val="0"/>
                        </a:spcAft>
                        <a:buClrTx/>
                        <a:buSzTx/>
                        <a:buFontTx/>
                        <a:buNone/>
                        <a:tabLst/>
                        <a:defRPr/>
                      </a:pPr>
                      <a:endParaRPr lang="es-MX" sz="900" baseline="0" dirty="0">
                        <a:solidFill>
                          <a:schemeClr val="tx1"/>
                        </a:solidFill>
                        <a:latin typeface="Arial" panose="020B0604020202020204" pitchFamily="34" charset="0"/>
                        <a:cs typeface="Arial" panose="020B0604020202020204" pitchFamily="34" charset="0"/>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10001"/>
                  </a:ext>
                </a:extLst>
              </a:tr>
            </a:tbl>
          </a:graphicData>
        </a:graphic>
      </p:graphicFrame>
      <p:sp>
        <p:nvSpPr>
          <p:cNvPr id="6" name="CuadroTexto 5"/>
          <p:cNvSpPr txBox="1"/>
          <p:nvPr/>
        </p:nvSpPr>
        <p:spPr>
          <a:xfrm>
            <a:off x="261257" y="4702629"/>
            <a:ext cx="3731086" cy="369332"/>
          </a:xfrm>
          <a:prstGeom prst="rect">
            <a:avLst/>
          </a:prstGeom>
          <a:noFill/>
        </p:spPr>
        <p:txBody>
          <a:bodyPr wrap="none" rtlCol="0">
            <a:spAutoFit/>
          </a:bodyPr>
          <a:lstStyle/>
          <a:p>
            <a:r>
              <a:rPr lang="es-MX" dirty="0" err="1"/>
              <a:t>Your</a:t>
            </a:r>
            <a:r>
              <a:rPr lang="es-MX" dirty="0"/>
              <a:t> </a:t>
            </a:r>
            <a:r>
              <a:rPr lang="es-MX" dirty="0" err="1"/>
              <a:t>Paragraph</a:t>
            </a:r>
            <a:r>
              <a:rPr lang="es-MX" dirty="0"/>
              <a:t> </a:t>
            </a:r>
            <a:r>
              <a:rPr lang="es-MX" dirty="0" err="1"/>
              <a:t>here</a:t>
            </a:r>
            <a:r>
              <a:rPr lang="es-MX" dirty="0"/>
              <a:t>: (</a:t>
            </a:r>
            <a:r>
              <a:rPr lang="es-MX" sz="1000" dirty="0">
                <a:latin typeface="Arial" panose="020B0604020202020204" pitchFamily="34" charset="0"/>
                <a:cs typeface="Arial" panose="020B0604020202020204" pitchFamily="34" charset="0"/>
              </a:rPr>
              <a:t>Font </a:t>
            </a:r>
            <a:r>
              <a:rPr lang="es-MX" sz="1000" dirty="0" err="1">
                <a:latin typeface="Arial" panose="020B0604020202020204" pitchFamily="34" charset="0"/>
                <a:cs typeface="Arial" panose="020B0604020202020204" pitchFamily="34" charset="0"/>
              </a:rPr>
              <a:t>arial</a:t>
            </a:r>
            <a:r>
              <a:rPr lang="es-MX" sz="1000" dirty="0">
                <a:latin typeface="Arial" panose="020B0604020202020204" pitchFamily="34" charset="0"/>
                <a:cs typeface="Arial" panose="020B0604020202020204" pitchFamily="34" charset="0"/>
              </a:rPr>
              <a:t> 10, </a:t>
            </a:r>
            <a:r>
              <a:rPr lang="es-MX" sz="1000" dirty="0" err="1">
                <a:latin typeface="Arial" panose="020B0604020202020204" pitchFamily="34" charset="0"/>
                <a:cs typeface="Arial" panose="020B0604020202020204" pitchFamily="34" charset="0"/>
              </a:rPr>
              <a:t>margin</a:t>
            </a:r>
            <a:r>
              <a:rPr lang="es-MX" sz="1000" dirty="0">
                <a:latin typeface="Arial" panose="020B0604020202020204" pitchFamily="34" charset="0"/>
                <a:cs typeface="Arial" panose="020B0604020202020204" pitchFamily="34" charset="0"/>
              </a:rPr>
              <a:t> 1 </a:t>
            </a:r>
            <a:r>
              <a:rPr lang="es-MX" dirty="0"/>
              <a:t>)</a:t>
            </a:r>
          </a:p>
        </p:txBody>
      </p:sp>
      <p:sp>
        <p:nvSpPr>
          <p:cNvPr id="7" name="Flecha derecha 6"/>
          <p:cNvSpPr/>
          <p:nvPr/>
        </p:nvSpPr>
        <p:spPr>
          <a:xfrm>
            <a:off x="296883" y="5070764"/>
            <a:ext cx="475013" cy="32063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 name="CuadroTexto 7"/>
          <p:cNvSpPr txBox="1"/>
          <p:nvPr/>
        </p:nvSpPr>
        <p:spPr>
          <a:xfrm>
            <a:off x="121722" y="5667715"/>
            <a:ext cx="6614556" cy="3016210"/>
          </a:xfrm>
          <a:prstGeom prst="rect">
            <a:avLst/>
          </a:prstGeom>
          <a:noFill/>
        </p:spPr>
        <p:txBody>
          <a:bodyPr wrap="square" rtlCol="0">
            <a:spAutoFit/>
          </a:bodyPr>
          <a:lstStyle/>
          <a:p>
            <a:pPr algn="just"/>
            <a:r>
              <a:rPr lang="en-US" sz="1000" dirty="0">
                <a:latin typeface="Arial" panose="020B0604020202020204" pitchFamily="34" charset="0"/>
                <a:cs typeface="Arial" panose="020B0604020202020204" pitchFamily="34" charset="0"/>
              </a:rPr>
              <a:t>Currently, I would not really like to know much about my future. Of course, if I would like to know if I need to save a large nest egg, if I need to invest or in what, but I feel that that is the fun and amazing thing about life, that you are living and enjoying the process, otherwise, I would already be waiting for everything, and it would become a bit boring because it will be predictable.</a:t>
            </a:r>
            <a:endParaRPr lang="es-ES" sz="1000" dirty="0">
              <a:latin typeface="Arial" panose="020B0604020202020204" pitchFamily="34" charset="0"/>
              <a:cs typeface="Arial" panose="020B0604020202020204" pitchFamily="34" charset="0"/>
            </a:endParaRPr>
          </a:p>
          <a:p>
            <a:pPr algn="just"/>
            <a:r>
              <a:rPr lang="en-US" sz="1000" dirty="0">
                <a:latin typeface="Arial" panose="020B0604020202020204" pitchFamily="34" charset="0"/>
                <a:cs typeface="Arial" panose="020B0604020202020204" pitchFamily="34" charset="0"/>
              </a:rPr>
              <a:t>I don't think I would ever go with a fortune teller since I feel like it's a scam ha-ha. Besides, as I said before, the meaning of living your life and enjoying it is lost; for me life is full of surprises sometimes good sometimes bad, so that’s when you have to keep an eye on because it all makes us learn something and define us, so no. I prefer to discover it while I grow up.</a:t>
            </a:r>
            <a:endParaRPr lang="es-ES" sz="1000" dirty="0">
              <a:latin typeface="Arial" panose="020B0604020202020204" pitchFamily="34" charset="0"/>
              <a:cs typeface="Arial" panose="020B0604020202020204" pitchFamily="34" charset="0"/>
            </a:endParaRPr>
          </a:p>
          <a:p>
            <a:pPr algn="just"/>
            <a:r>
              <a:rPr lang="en-US" sz="1000" dirty="0">
                <a:latin typeface="Arial" panose="020B0604020202020204" pitchFamily="34" charset="0"/>
                <a:cs typeface="Arial" panose="020B0604020202020204" pitchFamily="34" charset="0"/>
              </a:rPr>
              <a:t>I’m not elusive about future; I do not think that it is something that can be controlled, sincerely I am one of the people who think that it does not matter which way you take, the turns you take, or that you try to avoid certain situations, as my mother would say, when it’s your turn, it’s your turn.</a:t>
            </a:r>
            <a:endParaRPr lang="es-ES" sz="1000" dirty="0">
              <a:latin typeface="Arial" panose="020B0604020202020204" pitchFamily="34" charset="0"/>
              <a:cs typeface="Arial" panose="020B0604020202020204" pitchFamily="34" charset="0"/>
            </a:endParaRPr>
          </a:p>
          <a:p>
            <a:pPr algn="just"/>
            <a:r>
              <a:rPr lang="en-US" sz="1000" dirty="0">
                <a:latin typeface="Arial" panose="020B0604020202020204" pitchFamily="34" charset="0"/>
                <a:cs typeface="Arial" panose="020B0604020202020204" pitchFamily="34" charset="0"/>
              </a:rPr>
              <a:t>My ideal life would start mainly by graduating, getting a job to start making my life, I would like to get married and have a very beautiful house with rescued dogs. I would also like to be a mom and be a very good one. In my ideal life there are also many trips to different countries, cities, and fun adventures.</a:t>
            </a:r>
            <a:endParaRPr lang="es-ES" sz="1000" dirty="0">
              <a:latin typeface="Arial" panose="020B0604020202020204" pitchFamily="34" charset="0"/>
              <a:cs typeface="Arial" panose="020B0604020202020204" pitchFamily="34" charset="0"/>
            </a:endParaRPr>
          </a:p>
          <a:p>
            <a:pPr algn="just"/>
            <a:r>
              <a:rPr lang="en-US" sz="1000" dirty="0">
                <a:latin typeface="Arial" panose="020B0604020202020204" pitchFamily="34" charset="0"/>
                <a:cs typeface="Arial" panose="020B0604020202020204" pitchFamily="34" charset="0"/>
              </a:rPr>
              <a:t>I think people in my country don't usually think about the future that way, and by this, I mean that as I mentioned before, we have an idea of ​​what we want, but we are not really 100% aware of what this entails. For this same reason, I have realized that many people do not save for their future, but those who realize their misfortune often mentor young people to do what they did not do.</a:t>
            </a:r>
            <a:endParaRPr lang="es-ES" sz="1000" dirty="0">
              <a:latin typeface="Arial" panose="020B0604020202020204" pitchFamily="34" charset="0"/>
              <a:cs typeface="Arial" panose="020B0604020202020204" pitchFamily="34" charset="0"/>
            </a:endParaRPr>
          </a:p>
          <a:p>
            <a:pPr algn="just"/>
            <a:endParaRPr lang="es-MX" sz="1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3183921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a 2"/>
          <p:cNvGraphicFramePr>
            <a:graphicFrameLocks noGrp="1"/>
          </p:cNvGraphicFramePr>
          <p:nvPr>
            <p:extLst>
              <p:ext uri="{D42A27DB-BD31-4B8C-83A1-F6EECF244321}">
                <p14:modId xmlns:p14="http://schemas.microsoft.com/office/powerpoint/2010/main" val="2516563930"/>
              </p:ext>
            </p:extLst>
          </p:nvPr>
        </p:nvGraphicFramePr>
        <p:xfrm>
          <a:off x="166255" y="410550"/>
          <a:ext cx="6507677" cy="3799840"/>
        </p:xfrm>
        <a:graphic>
          <a:graphicData uri="http://schemas.openxmlformats.org/drawingml/2006/table">
            <a:tbl>
              <a:tblPr firstRow="1" bandRow="1">
                <a:tableStyleId>{5C22544A-7EE6-4342-B048-85BDC9FD1C3A}</a:tableStyleId>
              </a:tblPr>
              <a:tblGrid>
                <a:gridCol w="3040083">
                  <a:extLst>
                    <a:ext uri="{9D8B030D-6E8A-4147-A177-3AD203B41FA5}">
                      <a16:colId xmlns:a16="http://schemas.microsoft.com/office/drawing/2014/main" val="20000"/>
                    </a:ext>
                  </a:extLst>
                </a:gridCol>
                <a:gridCol w="1128156">
                  <a:extLst>
                    <a:ext uri="{9D8B030D-6E8A-4147-A177-3AD203B41FA5}">
                      <a16:colId xmlns:a16="http://schemas.microsoft.com/office/drawing/2014/main" val="20001"/>
                    </a:ext>
                  </a:extLst>
                </a:gridCol>
                <a:gridCol w="1161171">
                  <a:extLst>
                    <a:ext uri="{9D8B030D-6E8A-4147-A177-3AD203B41FA5}">
                      <a16:colId xmlns:a16="http://schemas.microsoft.com/office/drawing/2014/main" val="20002"/>
                    </a:ext>
                  </a:extLst>
                </a:gridCol>
                <a:gridCol w="1178267">
                  <a:extLst>
                    <a:ext uri="{9D8B030D-6E8A-4147-A177-3AD203B41FA5}">
                      <a16:colId xmlns:a16="http://schemas.microsoft.com/office/drawing/2014/main" val="20003"/>
                    </a:ext>
                  </a:extLst>
                </a:gridCol>
              </a:tblGrid>
              <a:tr h="370840">
                <a:tc>
                  <a:txBody>
                    <a:bodyPr/>
                    <a:lstStyle/>
                    <a:p>
                      <a:pPr algn="ctr"/>
                      <a:r>
                        <a:rPr lang="es-MX" dirty="0"/>
                        <a:t>General</a:t>
                      </a:r>
                      <a:r>
                        <a:rPr lang="es-MX" baseline="0" dirty="0"/>
                        <a:t> </a:t>
                      </a:r>
                      <a:r>
                        <a:rPr lang="es-MX" baseline="0" dirty="0" err="1"/>
                        <a:t>Requiriment</a:t>
                      </a:r>
                      <a:r>
                        <a:rPr lang="es-MX" baseline="0" dirty="0"/>
                        <a:t> </a:t>
                      </a:r>
                      <a:r>
                        <a:rPr lang="es-MX" baseline="0" dirty="0" err="1"/>
                        <a:t>format</a:t>
                      </a:r>
                      <a:r>
                        <a:rPr lang="es-MX" baseline="0" dirty="0"/>
                        <a:t> (5pts)</a:t>
                      </a:r>
                      <a:endParaRPr lang="es-MX" dirty="0"/>
                    </a:p>
                  </a:txBody>
                  <a:tcPr/>
                </a:tc>
                <a:tc>
                  <a:txBody>
                    <a:bodyPr/>
                    <a:lstStyle/>
                    <a:p>
                      <a:pPr algn="ctr"/>
                      <a:r>
                        <a:rPr lang="es-MX" dirty="0" err="1"/>
                        <a:t>Good</a:t>
                      </a:r>
                      <a:r>
                        <a:rPr lang="es-MX" dirty="0"/>
                        <a:t> (1)</a:t>
                      </a:r>
                    </a:p>
                  </a:txBody>
                  <a:tcPr/>
                </a:tc>
                <a:tc>
                  <a:txBody>
                    <a:bodyPr/>
                    <a:lstStyle/>
                    <a:p>
                      <a:pPr algn="ctr"/>
                      <a:r>
                        <a:rPr lang="es-MX" dirty="0" err="1"/>
                        <a:t>Satisfactory</a:t>
                      </a:r>
                      <a:r>
                        <a:rPr lang="es-MX" dirty="0"/>
                        <a:t> (.5)</a:t>
                      </a:r>
                    </a:p>
                  </a:txBody>
                  <a:tcPr/>
                </a:tc>
                <a:tc>
                  <a:txBody>
                    <a:bodyPr/>
                    <a:lstStyle/>
                    <a:p>
                      <a:pPr algn="ctr"/>
                      <a:r>
                        <a:rPr lang="es-MX" dirty="0"/>
                        <a:t>Poor</a:t>
                      </a:r>
                      <a:r>
                        <a:rPr lang="es-MX" baseline="0" dirty="0"/>
                        <a:t> (0)</a:t>
                      </a:r>
                      <a:endParaRPr lang="es-MX" dirty="0"/>
                    </a:p>
                  </a:txBody>
                  <a:tcPr/>
                </a:tc>
                <a:extLst>
                  <a:ext uri="{0D108BD9-81ED-4DB2-BD59-A6C34878D82A}">
                    <a16:rowId xmlns:a16="http://schemas.microsoft.com/office/drawing/2014/main" val="10000"/>
                  </a:ext>
                </a:extLst>
              </a:tr>
              <a:tr h="370840">
                <a:tc>
                  <a:txBody>
                    <a:bodyPr/>
                    <a:lstStyle/>
                    <a:p>
                      <a:r>
                        <a:rPr lang="es-MX" dirty="0" err="1"/>
                        <a:t>The</a:t>
                      </a:r>
                      <a:r>
                        <a:rPr lang="es-MX" dirty="0"/>
                        <a:t> </a:t>
                      </a:r>
                      <a:r>
                        <a:rPr lang="es-MX" dirty="0" err="1"/>
                        <a:t>task</a:t>
                      </a:r>
                      <a:r>
                        <a:rPr lang="es-MX" dirty="0"/>
                        <a:t> </a:t>
                      </a:r>
                      <a:r>
                        <a:rPr lang="es-MX" dirty="0" err="1"/>
                        <a:t>fulfills</a:t>
                      </a:r>
                      <a:r>
                        <a:rPr lang="es-MX" dirty="0"/>
                        <a:t> </a:t>
                      </a:r>
                      <a:r>
                        <a:rPr lang="es-MX" dirty="0" err="1"/>
                        <a:t>all</a:t>
                      </a:r>
                      <a:r>
                        <a:rPr lang="es-MX" baseline="0" dirty="0"/>
                        <a:t> </a:t>
                      </a:r>
                      <a:r>
                        <a:rPr lang="es-MX" baseline="0" dirty="0" err="1"/>
                        <a:t>grammatical</a:t>
                      </a:r>
                      <a:r>
                        <a:rPr lang="es-MX" baseline="0" dirty="0"/>
                        <a:t> </a:t>
                      </a:r>
                      <a:r>
                        <a:rPr lang="es-MX" baseline="0" dirty="0" err="1"/>
                        <a:t>elements</a:t>
                      </a:r>
                      <a:r>
                        <a:rPr lang="es-MX" baseline="0" dirty="0"/>
                        <a:t> of </a:t>
                      </a:r>
                      <a:r>
                        <a:rPr lang="es-MX" baseline="0" dirty="0" err="1"/>
                        <a:t>unit</a:t>
                      </a:r>
                      <a:r>
                        <a:rPr lang="es-MX" baseline="0" dirty="0"/>
                        <a:t> </a:t>
                      </a:r>
                      <a:r>
                        <a:rPr lang="es-MX" baseline="0" dirty="0" err="1"/>
                        <a:t>content</a:t>
                      </a:r>
                      <a:endParaRPr lang="es-MX" dirty="0"/>
                    </a:p>
                  </a:txBody>
                  <a:tcPr/>
                </a:tc>
                <a:tc>
                  <a:txBody>
                    <a:bodyPr/>
                    <a:lstStyle/>
                    <a:p>
                      <a:endParaRPr lang="es-MX"/>
                    </a:p>
                  </a:txBody>
                  <a:tcPr/>
                </a:tc>
                <a:tc>
                  <a:txBody>
                    <a:bodyPr/>
                    <a:lstStyle/>
                    <a:p>
                      <a:endParaRPr lang="es-MX" dirty="0"/>
                    </a:p>
                  </a:txBody>
                  <a:tcPr/>
                </a:tc>
                <a:tc>
                  <a:txBody>
                    <a:bodyPr/>
                    <a:lstStyle/>
                    <a:p>
                      <a:endParaRPr lang="es-MX" dirty="0"/>
                    </a:p>
                  </a:txBody>
                  <a:tcPr/>
                </a:tc>
                <a:extLst>
                  <a:ext uri="{0D108BD9-81ED-4DB2-BD59-A6C34878D82A}">
                    <a16:rowId xmlns:a16="http://schemas.microsoft.com/office/drawing/2014/main" val="10001"/>
                  </a:ext>
                </a:extLst>
              </a:tr>
              <a:tr h="370840">
                <a:tc>
                  <a:txBody>
                    <a:bodyPr/>
                    <a:lstStyle/>
                    <a:p>
                      <a:pPr marL="0" marR="0" indent="0" algn="l" defTabSz="685800" rtl="0" eaLnBrk="1" fontAlgn="auto" latinLnBrk="0" hangingPunct="1">
                        <a:lnSpc>
                          <a:spcPct val="100000"/>
                        </a:lnSpc>
                        <a:spcBef>
                          <a:spcPts val="0"/>
                        </a:spcBef>
                        <a:spcAft>
                          <a:spcPts val="0"/>
                        </a:spcAft>
                        <a:buClrTx/>
                        <a:buSzTx/>
                        <a:buFontTx/>
                        <a:buNone/>
                        <a:tabLst/>
                        <a:defRPr/>
                      </a:pPr>
                      <a:r>
                        <a:rPr lang="es-MX" dirty="0" err="1"/>
                        <a:t>The</a:t>
                      </a:r>
                      <a:r>
                        <a:rPr lang="es-MX" dirty="0"/>
                        <a:t> </a:t>
                      </a:r>
                      <a:r>
                        <a:rPr lang="es-MX" dirty="0" err="1"/>
                        <a:t>task</a:t>
                      </a:r>
                      <a:r>
                        <a:rPr lang="es-MX" dirty="0"/>
                        <a:t> </a:t>
                      </a:r>
                      <a:r>
                        <a:rPr lang="es-MX" dirty="0" err="1"/>
                        <a:t>fullfills</a:t>
                      </a:r>
                      <a:r>
                        <a:rPr lang="es-MX" dirty="0"/>
                        <a:t> </a:t>
                      </a:r>
                      <a:r>
                        <a:rPr lang="es-MX" dirty="0" err="1"/>
                        <a:t>functions</a:t>
                      </a:r>
                      <a:r>
                        <a:rPr lang="es-MX" dirty="0"/>
                        <a:t> and </a:t>
                      </a:r>
                      <a:r>
                        <a:rPr lang="es-MX" dirty="0" err="1"/>
                        <a:t>vocabulary</a:t>
                      </a:r>
                      <a:r>
                        <a:rPr lang="es-MX" dirty="0"/>
                        <a:t> (4 </a:t>
                      </a:r>
                      <a:r>
                        <a:rPr lang="es-MX" dirty="0" err="1"/>
                        <a:t>words</a:t>
                      </a:r>
                      <a:r>
                        <a:rPr lang="es-MX" dirty="0"/>
                        <a:t> min) of </a:t>
                      </a:r>
                      <a:r>
                        <a:rPr lang="es-MX" dirty="0" err="1"/>
                        <a:t>the</a:t>
                      </a:r>
                      <a:r>
                        <a:rPr lang="es-MX" dirty="0"/>
                        <a:t> </a:t>
                      </a:r>
                      <a:r>
                        <a:rPr lang="es-MX" dirty="0" err="1"/>
                        <a:t>unit</a:t>
                      </a:r>
                      <a:r>
                        <a:rPr lang="es-MX" baseline="0" dirty="0"/>
                        <a:t> </a:t>
                      </a:r>
                      <a:r>
                        <a:rPr lang="es-MX" baseline="0" dirty="0" err="1"/>
                        <a:t>content</a:t>
                      </a:r>
                      <a:r>
                        <a:rPr lang="es-MX" baseline="0" dirty="0"/>
                        <a:t>.</a:t>
                      </a:r>
                      <a:endParaRPr lang="es-MX" dirty="0"/>
                    </a:p>
                  </a:txBody>
                  <a:tcPr/>
                </a:tc>
                <a:tc>
                  <a:txBody>
                    <a:bodyPr/>
                    <a:lstStyle/>
                    <a:p>
                      <a:endParaRPr lang="es-MX"/>
                    </a:p>
                  </a:txBody>
                  <a:tcPr/>
                </a:tc>
                <a:tc>
                  <a:txBody>
                    <a:bodyPr/>
                    <a:lstStyle/>
                    <a:p>
                      <a:endParaRPr lang="es-MX" dirty="0"/>
                    </a:p>
                  </a:txBody>
                  <a:tcPr/>
                </a:tc>
                <a:tc>
                  <a:txBody>
                    <a:bodyPr/>
                    <a:lstStyle/>
                    <a:p>
                      <a:endParaRPr lang="es-MX" dirty="0"/>
                    </a:p>
                  </a:txBody>
                  <a:tcPr/>
                </a:tc>
                <a:extLst>
                  <a:ext uri="{0D108BD9-81ED-4DB2-BD59-A6C34878D82A}">
                    <a16:rowId xmlns:a16="http://schemas.microsoft.com/office/drawing/2014/main" val="10002"/>
                  </a:ext>
                </a:extLst>
              </a:tr>
              <a:tr h="370840">
                <a:tc>
                  <a:txBody>
                    <a:bodyPr/>
                    <a:lstStyle/>
                    <a:p>
                      <a:r>
                        <a:rPr lang="es-MX" dirty="0" err="1"/>
                        <a:t>The</a:t>
                      </a:r>
                      <a:r>
                        <a:rPr lang="es-MX" dirty="0"/>
                        <a:t> </a:t>
                      </a:r>
                      <a:r>
                        <a:rPr lang="es-MX" dirty="0" err="1"/>
                        <a:t>task</a:t>
                      </a:r>
                      <a:r>
                        <a:rPr lang="es-MX" dirty="0"/>
                        <a:t> </a:t>
                      </a:r>
                      <a:r>
                        <a:rPr lang="es-MX" dirty="0" err="1"/>
                        <a:t>is</a:t>
                      </a:r>
                      <a:r>
                        <a:rPr lang="es-MX" dirty="0"/>
                        <a:t> </a:t>
                      </a:r>
                      <a:r>
                        <a:rPr lang="es-MX" dirty="0" err="1"/>
                        <a:t>clear</a:t>
                      </a:r>
                      <a:r>
                        <a:rPr lang="es-MX" dirty="0"/>
                        <a:t> </a:t>
                      </a:r>
                      <a:r>
                        <a:rPr lang="es-MX" dirty="0" err="1"/>
                        <a:t>sentences</a:t>
                      </a:r>
                      <a:r>
                        <a:rPr lang="es-MX" dirty="0"/>
                        <a:t> are </a:t>
                      </a:r>
                      <a:r>
                        <a:rPr lang="es-MX" dirty="0" err="1"/>
                        <a:t>well</a:t>
                      </a:r>
                      <a:r>
                        <a:rPr lang="es-MX" dirty="0"/>
                        <a:t> </a:t>
                      </a:r>
                      <a:r>
                        <a:rPr lang="es-MX" dirty="0" err="1"/>
                        <a:t>applied</a:t>
                      </a:r>
                      <a:r>
                        <a:rPr lang="es-MX" baseline="0" dirty="0"/>
                        <a:t> in </a:t>
                      </a:r>
                      <a:r>
                        <a:rPr lang="es-MX" baseline="0" dirty="0" err="1"/>
                        <a:t>context</a:t>
                      </a:r>
                      <a:r>
                        <a:rPr lang="es-MX" baseline="0" dirty="0"/>
                        <a:t>.</a:t>
                      </a:r>
                      <a:endParaRPr lang="es-MX" dirty="0"/>
                    </a:p>
                  </a:txBody>
                  <a:tcPr/>
                </a:tc>
                <a:tc>
                  <a:txBody>
                    <a:bodyPr/>
                    <a:lstStyle/>
                    <a:p>
                      <a:endParaRPr lang="es-MX"/>
                    </a:p>
                  </a:txBody>
                  <a:tcPr/>
                </a:tc>
                <a:tc>
                  <a:txBody>
                    <a:bodyPr/>
                    <a:lstStyle/>
                    <a:p>
                      <a:endParaRPr lang="es-MX" dirty="0"/>
                    </a:p>
                  </a:txBody>
                  <a:tcPr/>
                </a:tc>
                <a:tc>
                  <a:txBody>
                    <a:bodyPr/>
                    <a:lstStyle/>
                    <a:p>
                      <a:endParaRPr lang="es-MX" dirty="0"/>
                    </a:p>
                  </a:txBody>
                  <a:tcPr/>
                </a:tc>
                <a:extLst>
                  <a:ext uri="{0D108BD9-81ED-4DB2-BD59-A6C34878D82A}">
                    <a16:rowId xmlns:a16="http://schemas.microsoft.com/office/drawing/2014/main" val="10003"/>
                  </a:ext>
                </a:extLst>
              </a:tr>
              <a:tr h="370840">
                <a:tc>
                  <a:txBody>
                    <a:bodyPr/>
                    <a:lstStyle/>
                    <a:p>
                      <a:r>
                        <a:rPr lang="es-MX" dirty="0"/>
                        <a:t>Ideas </a:t>
                      </a:r>
                      <a:r>
                        <a:rPr lang="es-MX" dirty="0" err="1"/>
                        <a:t>flow</a:t>
                      </a:r>
                      <a:r>
                        <a:rPr lang="es-MX" dirty="0"/>
                        <a:t> in </a:t>
                      </a:r>
                      <a:r>
                        <a:rPr lang="es-MX" dirty="0" err="1"/>
                        <a:t>the</a:t>
                      </a:r>
                      <a:r>
                        <a:rPr lang="es-MX" dirty="0"/>
                        <a:t> </a:t>
                      </a:r>
                      <a:r>
                        <a:rPr lang="es-MX" dirty="0" err="1"/>
                        <a:t>paragraph</a:t>
                      </a:r>
                      <a:r>
                        <a:rPr lang="es-MX" baseline="0" dirty="0"/>
                        <a:t> and </a:t>
                      </a:r>
                      <a:r>
                        <a:rPr lang="es-MX" baseline="0" dirty="0" err="1"/>
                        <a:t>clearly</a:t>
                      </a:r>
                      <a:r>
                        <a:rPr lang="es-MX" baseline="0" dirty="0"/>
                        <a:t> </a:t>
                      </a:r>
                      <a:r>
                        <a:rPr lang="es-MX" baseline="0" dirty="0" err="1"/>
                        <a:t>support</a:t>
                      </a:r>
                      <a:r>
                        <a:rPr lang="es-MX" baseline="0" dirty="0"/>
                        <a:t> </a:t>
                      </a:r>
                      <a:r>
                        <a:rPr lang="es-MX" baseline="0" dirty="0" err="1"/>
                        <a:t>the</a:t>
                      </a:r>
                      <a:r>
                        <a:rPr lang="es-MX" baseline="0" dirty="0"/>
                        <a:t> </a:t>
                      </a:r>
                      <a:r>
                        <a:rPr lang="es-MX" baseline="0" dirty="0" err="1"/>
                        <a:t>main</a:t>
                      </a:r>
                      <a:r>
                        <a:rPr lang="es-MX" baseline="0" dirty="0"/>
                        <a:t> idea.</a:t>
                      </a:r>
                      <a:endParaRPr lang="es-MX" dirty="0"/>
                    </a:p>
                  </a:txBody>
                  <a:tcPr/>
                </a:tc>
                <a:tc>
                  <a:txBody>
                    <a:bodyPr/>
                    <a:lstStyle/>
                    <a:p>
                      <a:endParaRPr lang="es-MX"/>
                    </a:p>
                  </a:txBody>
                  <a:tcPr/>
                </a:tc>
                <a:tc>
                  <a:txBody>
                    <a:bodyPr/>
                    <a:lstStyle/>
                    <a:p>
                      <a:endParaRPr lang="es-MX" dirty="0"/>
                    </a:p>
                  </a:txBody>
                  <a:tcPr/>
                </a:tc>
                <a:tc>
                  <a:txBody>
                    <a:bodyPr/>
                    <a:lstStyle/>
                    <a:p>
                      <a:endParaRPr lang="es-MX" dirty="0"/>
                    </a:p>
                  </a:txBody>
                  <a:tcPr/>
                </a:tc>
                <a:extLst>
                  <a:ext uri="{0D108BD9-81ED-4DB2-BD59-A6C34878D82A}">
                    <a16:rowId xmlns:a16="http://schemas.microsoft.com/office/drawing/2014/main" val="10004"/>
                  </a:ext>
                </a:extLst>
              </a:tr>
              <a:tr h="370840">
                <a:tc>
                  <a:txBody>
                    <a:bodyPr/>
                    <a:lstStyle/>
                    <a:p>
                      <a:r>
                        <a:rPr lang="es-MX" dirty="0" err="1"/>
                        <a:t>There</a:t>
                      </a:r>
                      <a:r>
                        <a:rPr lang="es-MX" dirty="0"/>
                        <a:t> are </a:t>
                      </a:r>
                      <a:r>
                        <a:rPr lang="es-MX" dirty="0" err="1"/>
                        <a:t>not</a:t>
                      </a:r>
                      <a:r>
                        <a:rPr lang="es-MX" dirty="0"/>
                        <a:t> </a:t>
                      </a:r>
                      <a:r>
                        <a:rPr lang="es-MX" dirty="0" err="1"/>
                        <a:t>errors</a:t>
                      </a:r>
                      <a:r>
                        <a:rPr lang="es-MX" baseline="0" dirty="0"/>
                        <a:t> in </a:t>
                      </a:r>
                      <a:r>
                        <a:rPr lang="es-MX" baseline="0" dirty="0" err="1"/>
                        <a:t>spelling</a:t>
                      </a:r>
                      <a:r>
                        <a:rPr lang="es-MX" baseline="0" dirty="0"/>
                        <a:t>, </a:t>
                      </a:r>
                      <a:r>
                        <a:rPr lang="es-MX" baseline="0" dirty="0" err="1"/>
                        <a:t>capitalization</a:t>
                      </a:r>
                      <a:r>
                        <a:rPr lang="es-MX" baseline="0" dirty="0"/>
                        <a:t> </a:t>
                      </a:r>
                      <a:r>
                        <a:rPr lang="es-MX" baseline="0" dirty="0" err="1"/>
                        <a:t>or</a:t>
                      </a:r>
                      <a:r>
                        <a:rPr lang="es-MX" baseline="0" dirty="0"/>
                        <a:t> </a:t>
                      </a:r>
                      <a:r>
                        <a:rPr lang="es-MX" baseline="0" dirty="0" err="1"/>
                        <a:t>puncuation</a:t>
                      </a:r>
                      <a:r>
                        <a:rPr lang="es-MX" baseline="0" dirty="0"/>
                        <a:t>.</a:t>
                      </a:r>
                      <a:endParaRPr lang="es-MX" dirty="0"/>
                    </a:p>
                    <a:p>
                      <a:endParaRPr lang="es-MX" dirty="0"/>
                    </a:p>
                  </a:txBody>
                  <a:tcPr/>
                </a:tc>
                <a:tc>
                  <a:txBody>
                    <a:bodyPr/>
                    <a:lstStyle/>
                    <a:p>
                      <a:endParaRPr lang="es-MX" dirty="0"/>
                    </a:p>
                  </a:txBody>
                  <a:tcPr/>
                </a:tc>
                <a:tc>
                  <a:txBody>
                    <a:bodyPr/>
                    <a:lstStyle/>
                    <a:p>
                      <a:endParaRPr lang="es-MX" dirty="0"/>
                    </a:p>
                  </a:txBody>
                  <a:tcPr/>
                </a:tc>
                <a:tc>
                  <a:txBody>
                    <a:bodyPr/>
                    <a:lstStyle/>
                    <a:p>
                      <a:endParaRPr lang="es-MX" dirty="0"/>
                    </a:p>
                  </a:txBody>
                  <a:tcPr/>
                </a:tc>
                <a:extLst>
                  <a:ext uri="{0D108BD9-81ED-4DB2-BD59-A6C34878D82A}">
                    <a16:rowId xmlns:a16="http://schemas.microsoft.com/office/drawing/2014/main" val="10005"/>
                  </a:ext>
                </a:extLst>
              </a:tr>
              <a:tr h="370840">
                <a:tc>
                  <a:txBody>
                    <a:bodyPr/>
                    <a:lstStyle/>
                    <a:p>
                      <a:pPr algn="r"/>
                      <a:r>
                        <a:rPr lang="es-MX" dirty="0"/>
                        <a:t>TOTAL</a:t>
                      </a:r>
                    </a:p>
                  </a:txBody>
                  <a:tcPr/>
                </a:tc>
                <a:tc>
                  <a:txBody>
                    <a:bodyPr/>
                    <a:lstStyle/>
                    <a:p>
                      <a:endParaRPr lang="es-MX" dirty="0"/>
                    </a:p>
                  </a:txBody>
                  <a:tcPr/>
                </a:tc>
                <a:tc>
                  <a:txBody>
                    <a:bodyPr/>
                    <a:lstStyle/>
                    <a:p>
                      <a:endParaRPr lang="es-MX" dirty="0"/>
                    </a:p>
                  </a:txBody>
                  <a:tcPr/>
                </a:tc>
                <a:tc>
                  <a:txBody>
                    <a:bodyPr/>
                    <a:lstStyle/>
                    <a:p>
                      <a:endParaRPr lang="es-MX" dirty="0"/>
                    </a:p>
                  </a:txBody>
                  <a:tcPr/>
                </a:tc>
                <a:extLst>
                  <a:ext uri="{0D108BD9-81ED-4DB2-BD59-A6C34878D82A}">
                    <a16:rowId xmlns:a16="http://schemas.microsoft.com/office/drawing/2014/main" val="10006"/>
                  </a:ext>
                </a:extLst>
              </a:tr>
            </a:tbl>
          </a:graphicData>
        </a:graphic>
      </p:graphicFrame>
    </p:spTree>
    <p:extLst>
      <p:ext uri="{BB962C8B-B14F-4D97-AF65-F5344CB8AC3E}">
        <p14:creationId xmlns:p14="http://schemas.microsoft.com/office/powerpoint/2010/main" val="190685428"/>
      </p:ext>
    </p:extLst>
  </p:cSld>
  <p:clrMapOvr>
    <a:masterClrMapping/>
  </p:clrMapOvr>
</p:sld>
</file>

<file path=ppt/theme/theme1.xml><?xml version="1.0" encoding="utf-8"?>
<a:theme xmlns:a="http://schemas.openxmlformats.org/drawingml/2006/main" name="Tema de Office">
  <a:themeElements>
    <a:clrScheme name="Tema de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Tema de 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930</TotalTime>
  <Words>587</Words>
  <Application>Microsoft Office PowerPoint</Application>
  <PresentationFormat>Carta (216 x 279 mm)</PresentationFormat>
  <Paragraphs>35</Paragraphs>
  <Slides>3</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3</vt:i4>
      </vt:variant>
    </vt:vector>
  </HeadingPairs>
  <TitlesOfParts>
    <vt:vector size="8" baseType="lpstr">
      <vt:lpstr>Abadi Extra Light</vt:lpstr>
      <vt:lpstr>Arial</vt:lpstr>
      <vt:lpstr>Calibri</vt:lpstr>
      <vt:lpstr>Calibri Light</vt:lpstr>
      <vt:lpstr>Tema de Office</vt:lpstr>
      <vt:lpstr>Presentación de PowerPoint</vt:lpstr>
      <vt:lpstr>Presentación de PowerPoint</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Cuenta Microsoft</dc:creator>
  <cp:lastModifiedBy>VALERIA GALINDO TORRES</cp:lastModifiedBy>
  <cp:revision>43</cp:revision>
  <dcterms:created xsi:type="dcterms:W3CDTF">2020-11-25T17:14:58Z</dcterms:created>
  <dcterms:modified xsi:type="dcterms:W3CDTF">2021-05-13T04:42:37Z</dcterms:modified>
</cp:coreProperties>
</file>