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8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633046"/>
            <a:ext cx="6858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ESCUELA NORMAL DE EDUCACIÓN PREESCOLAR</a:t>
            </a:r>
          </a:p>
          <a:p>
            <a:pPr algn="ctr"/>
            <a:r>
              <a:rPr lang="es-MX" sz="2400" dirty="0"/>
              <a:t>Licenciatura en Educación preescolar</a:t>
            </a:r>
          </a:p>
          <a:p>
            <a:pPr algn="ctr"/>
            <a:r>
              <a:rPr lang="es-MX" sz="2400" dirty="0"/>
              <a:t>Ciclo escolar 2020 – 2021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                  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Nombre de la alumna:  </a:t>
            </a:r>
          </a:p>
          <a:p>
            <a:pPr algn="ctr"/>
            <a:r>
              <a:rPr lang="es-MX" sz="2400" dirty="0"/>
              <a:t>Luz Mariana Gutiérrez Reyes</a:t>
            </a:r>
          </a:p>
          <a:p>
            <a:pPr algn="ctr"/>
            <a:r>
              <a:rPr lang="es-MX" sz="2400" dirty="0"/>
              <a:t>Número de lista: 12     Grupo: Segundo “D”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Nombre del </a:t>
            </a:r>
            <a:r>
              <a:rPr lang="es-MX" sz="2400" dirty="0" err="1" smtClean="0"/>
              <a:t>trabajo:Task</a:t>
            </a:r>
            <a:r>
              <a:rPr lang="es-MX" sz="2400" dirty="0" smtClean="0"/>
              <a:t> 2</a:t>
            </a:r>
          </a:p>
          <a:p>
            <a:pPr algn="ctr"/>
            <a:endParaRPr lang="es-MX" sz="240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Nombre del docente: </a:t>
            </a:r>
            <a:r>
              <a:rPr lang="es-MX" sz="2400" dirty="0" err="1"/>
              <a:t>Mayela</a:t>
            </a:r>
            <a:r>
              <a:rPr lang="es-MX" sz="2400" dirty="0"/>
              <a:t> Alejandra Del Carmen Gaona García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Fecha:  </a:t>
            </a:r>
            <a:r>
              <a:rPr lang="es-MX" sz="2400" dirty="0" smtClean="0"/>
              <a:t>12 </a:t>
            </a:r>
            <a:r>
              <a:rPr lang="es-MX" sz="2400" dirty="0"/>
              <a:t>de </a:t>
            </a:r>
            <a:r>
              <a:rPr lang="es-MX" sz="2400" dirty="0" err="1" smtClean="0"/>
              <a:t>MAyo</a:t>
            </a:r>
            <a:r>
              <a:rPr lang="es-MX" sz="2400" dirty="0" smtClean="0"/>
              <a:t> </a:t>
            </a:r>
            <a:r>
              <a:rPr lang="es-MX" sz="2400" dirty="0"/>
              <a:t>del 2021</a:t>
            </a:r>
          </a:p>
        </p:txBody>
      </p:sp>
    </p:spTree>
    <p:extLst>
      <p:ext uri="{BB962C8B-B14F-4D97-AF65-F5344CB8AC3E}">
        <p14:creationId xmlns:p14="http://schemas.microsoft.com/office/powerpoint/2010/main" val="176497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60420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know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fortune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teller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control do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over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Describe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ideal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life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Do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country use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save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money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Paragraph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(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18753" y="5533901"/>
            <a:ext cx="66145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don´t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mistery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becouse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scared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don´t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fortune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teller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becouse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I´m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I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destiny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can´t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manage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destiny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emotion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ideal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 am a grate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preeschool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married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beoutiful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a car, 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garden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5)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plenty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 grate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country, and yes,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savings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assures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succes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674" t="12611" r="32217" b="44111"/>
          <a:stretch/>
        </p:blipFill>
        <p:spPr>
          <a:xfrm>
            <a:off x="0" y="1"/>
            <a:ext cx="6858000" cy="51042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0059" t="54639" r="33958" b="10290"/>
          <a:stretch/>
        </p:blipFill>
        <p:spPr>
          <a:xfrm>
            <a:off x="109182" y="5104263"/>
            <a:ext cx="6591870" cy="383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clear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sentences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well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applied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context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paragraph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There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not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errors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spelling</a:t>
                      </a:r>
                      <a:r>
                        <a:rPr lang="es-MX" baseline="0" dirty="0" smtClean="0"/>
                        <a:t>, </a:t>
                      </a:r>
                      <a:r>
                        <a:rPr lang="es-MX" baseline="0" dirty="0" err="1" smtClean="0"/>
                        <a:t>capitalization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puncuation</a:t>
                      </a:r>
                      <a:r>
                        <a:rPr lang="es-MX" baseline="0" dirty="0" smtClean="0"/>
                        <a:t>.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966</TotalTime>
  <Words>426</Words>
  <Application>Microsoft Office PowerPoint</Application>
  <PresentationFormat>Carta (216 x 279 mm)</PresentationFormat>
  <Paragraphs>48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Luz Gutierrez</cp:lastModifiedBy>
  <cp:revision>47</cp:revision>
  <dcterms:created xsi:type="dcterms:W3CDTF">2020-11-25T17:14:58Z</dcterms:created>
  <dcterms:modified xsi:type="dcterms:W3CDTF">2021-05-27T23:17:15Z</dcterms:modified>
</cp:coreProperties>
</file>