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9" r:id="rId3"/>
    <p:sldId id="264" r:id="rId4"/>
    <p:sldId id="267" r:id="rId5"/>
    <p:sldId id="265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yelaalejandradelcarmen.gaona@docentecoahuila.gob.mx" TargetMode="External"/><Relationship Id="rId2" Type="http://schemas.openxmlformats.org/officeDocument/2006/relationships/hyperlink" Target="https://www.canva.com/design/DAEe-rwR6Eg/ohGt0G6waX3E2MYeu1BBew/watch?utm_content=DAEe-rwR6Eg&amp;utm_campaign=designshare&amp;utm_medium=link&amp;utm_source=sharebutto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alejandra@Hot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85285859-8B18-45EF-96BF-E0A9D3FA1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36" y="52392"/>
            <a:ext cx="5841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46A306-3661-40B4-BDCA-F9DF101E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16" y="1966113"/>
            <a:ext cx="610936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Materia: inglés B2 online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Profra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.: Mayela Alejandra del Carmen Gaona Garc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TASK 2 UNIT 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Yazmin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Tellez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Fuentes 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N.L. 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 Secci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de mayo de 2021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 descr="http://187.160.244.18/sistema/Data/tareas/enep-00041/_Logos/escudo.jpg">
            <a:extLst>
              <a:ext uri="{FF2B5EF4-FFF2-40B4-BE49-F238E27FC236}">
                <a16:creationId xmlns:a16="http://schemas.microsoft.com/office/drawing/2014/main" id="{26709C7C-A2C2-4DB9-B789-9F8C3823D2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626" y="375557"/>
            <a:ext cx="1896745" cy="1405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97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infographic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s-MX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 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 information of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life of a famous person 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past </a:t>
                      </a: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admire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1-11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infographic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hlinkClick r:id="rId2"/>
              </a:rPr>
              <a:t>https://www.canva.com/design/DAEe-rwR6Eg/ohGt0G6waX3E2MYeu1BBew/watch?utm_content=DAEe-rwR6Eg&amp;utm_campaign=designshare&amp;utm_medium=link&amp;utm_source=sharebutton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you</a:t>
            </a:r>
            <a:r>
              <a:rPr lang="es-MX" dirty="0"/>
              <a:t> can </a:t>
            </a:r>
            <a:r>
              <a:rPr lang="es-MX" dirty="0" err="1"/>
              <a:t>also</a:t>
            </a:r>
            <a:r>
              <a:rPr lang="es-MX" dirty="0"/>
              <a:t> share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e-mail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at: </a:t>
            </a:r>
            <a:r>
              <a:rPr lang="es-MX" dirty="0">
                <a:hlinkClick r:id="rId3"/>
              </a:rPr>
              <a:t>mayelaalejandradelcarmen.gaona@docentecoahuila.gob.mx</a:t>
            </a:r>
            <a:r>
              <a:rPr lang="es-MX" dirty="0"/>
              <a:t>  </a:t>
            </a:r>
            <a:r>
              <a:rPr lang="es-MX" dirty="0" err="1"/>
              <a:t>or</a:t>
            </a:r>
            <a:r>
              <a:rPr lang="es-MX" dirty="0"/>
              <a:t>  </a:t>
            </a:r>
            <a:r>
              <a:rPr lang="es-MX" dirty="0">
                <a:hlinkClick r:id="rId4"/>
              </a:rPr>
              <a:t>galejandra@hotmail.com</a:t>
            </a:r>
            <a:r>
              <a:rPr lang="es-MX" dirty="0"/>
              <a:t> </a:t>
            </a:r>
          </a:p>
          <a:p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sound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voice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 </a:t>
            </a:r>
            <a:r>
              <a:rPr lang="es-MX" dirty="0" err="1"/>
              <a:t>design</a:t>
            </a:r>
            <a:r>
              <a:rPr lang="es-MX" dirty="0"/>
              <a:t>  </a:t>
            </a:r>
            <a:r>
              <a:rPr lang="es-MX" dirty="0" err="1"/>
              <a:t>run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32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1-11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0453" t="13901" r="10690" b="39439"/>
          <a:stretch/>
        </p:blipFill>
        <p:spPr>
          <a:xfrm>
            <a:off x="118753" y="819807"/>
            <a:ext cx="6613123" cy="389408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10196" t="60415" r="24831" b="5399"/>
          <a:stretch/>
        </p:blipFill>
        <p:spPr>
          <a:xfrm>
            <a:off x="118753" y="4713890"/>
            <a:ext cx="6676185" cy="27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163" t="13901" r="10690" b="5389"/>
          <a:stretch/>
        </p:blipFill>
        <p:spPr>
          <a:xfrm>
            <a:off x="236483" y="268014"/>
            <a:ext cx="6621517" cy="80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9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</TotalTime>
  <Words>328</Words>
  <Application>Microsoft Office PowerPoint</Application>
  <PresentationFormat>Carta (216 x 279 mm)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Yazmin Fuentes</cp:lastModifiedBy>
  <cp:revision>60</cp:revision>
  <dcterms:created xsi:type="dcterms:W3CDTF">2020-11-25T17:14:58Z</dcterms:created>
  <dcterms:modified xsi:type="dcterms:W3CDTF">2021-05-20T03:07:58Z</dcterms:modified>
</cp:coreProperties>
</file>