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9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e-rwR6Eg/ohGt0G6waX3E2MYeu1BBew/watch?utm_content=DAEe-rwR6Eg&amp;utm_campaign=designshare&amp;utm_medium=link&amp;utm_source=sharebutt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5285859-8B18-45EF-96BF-E0A9D3FA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6" y="52392"/>
            <a:ext cx="5841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46A306-3661-40B4-BDCA-F9DF101E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16" y="1966113"/>
            <a:ext cx="610936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inglés B2 online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Mayela Alejandra del Carmen Gaona Garc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TASK 2 UNIT 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de mayo de 2021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http://187.160.244.18/sistema/Data/tareas/enep-00041/_Logos/escudo.jpg">
            <a:extLst>
              <a:ext uri="{FF2B5EF4-FFF2-40B4-BE49-F238E27FC236}">
                <a16:creationId xmlns:a16="http://schemas.microsoft.com/office/drawing/2014/main" id="{26709C7C-A2C2-4DB9-B789-9F8C3823D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26" y="375557"/>
            <a:ext cx="1896745" cy="14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7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infographic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https://www.canva.com/design/DAEe-rwR6Eg/ohGt0G6waX3E2MYeu1BBew/watch?utm_content=DAEe-rwR6Eg&amp;utm_campaign=designshare&amp;utm_medium=link&amp;utm_source=sharebutton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3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4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32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328</Words>
  <Application>Microsoft Office PowerPoint</Application>
  <PresentationFormat>Carta (216 x 279 mm)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Yazmin Fuentes</cp:lastModifiedBy>
  <cp:revision>60</cp:revision>
  <dcterms:created xsi:type="dcterms:W3CDTF">2020-11-25T17:14:58Z</dcterms:created>
  <dcterms:modified xsi:type="dcterms:W3CDTF">2021-05-20T03:07:58Z</dcterms:modified>
</cp:coreProperties>
</file>