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7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64" d="100"/>
          <a:sy n="164" d="100"/>
        </p:scale>
        <p:origin x="1056" y="-4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18/05/21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354688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ESCUELA NORMAL DE EDUCACION PREESCOLAR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pPr lvl="0" algn="ctr"/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endParaRPr lang="es-MX" sz="2400" dirty="0"/>
          </a:p>
          <a:p>
            <a:pPr algn="ctr"/>
            <a:r>
              <a:rPr lang="es-MX" sz="2400" dirty="0"/>
              <a:t>ENLGISH COURES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of 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/>
              <a:t>RUBRICS FOR ACTIVITY 3 UNIT 2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1646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Your infographic here: (</a:t>
            </a:r>
            <a:r>
              <a:rPr lang="es-MX" dirty="0">
                <a:solidFill>
                  <a:srgbClr val="3484CC"/>
                </a:solidFill>
              </a:rPr>
              <a:t>https://drive.google.com/drive/folders/1rwDuRoDP-3RHNFIZQTHLUzA8bftwFwJZ?usp=sharing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2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3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12548" y="5684282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1-11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3269</TotalTime>
  <Words>285</Words>
  <Application>Microsoft Macintosh PowerPoint</Application>
  <PresentationFormat>Carta (216 x 279 mm)</PresentationFormat>
  <Paragraphs>46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Mariana Gutiérrez Morales</cp:lastModifiedBy>
  <cp:revision>53</cp:revision>
  <dcterms:created xsi:type="dcterms:W3CDTF">2020-11-25T17:14:58Z</dcterms:created>
  <dcterms:modified xsi:type="dcterms:W3CDTF">2021-05-20T03:52:25Z</dcterms:modified>
</cp:coreProperties>
</file>