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4" r:id="rId4"/>
    <p:sldId id="267" r:id="rId5"/>
    <p:sldId id="265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64" d="100"/>
          <a:sy n="164" d="100"/>
        </p:scale>
        <p:origin x="1056" y="-4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18/05/21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lejandra@Hotmail.com" TargetMode="External"/><Relationship Id="rId2" Type="http://schemas.openxmlformats.org/officeDocument/2006/relationships/hyperlink" Target="mailto:mayelaalejandradelcarmen.gaona@docentecoahuila.gob.m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9378" y="403771"/>
            <a:ext cx="6354688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ESCUELA NORMAL DE EDUCACION PREESCOLAR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pPr lvl="0" algn="ctr"/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  <a:p>
            <a:endParaRPr lang="es-MX" sz="2400" dirty="0"/>
          </a:p>
          <a:p>
            <a:pPr algn="ctr"/>
            <a:r>
              <a:rPr lang="es-MX" sz="2400" dirty="0"/>
              <a:t>ENLGISH COURES B2+</a:t>
            </a:r>
          </a:p>
          <a:p>
            <a:pPr algn="ctr"/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Proficient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of English</a:t>
            </a: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TEACHER MAYELA ALEJANDRA DEL C. GAONA GARCIA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/>
              <a:t>RUBRICS FOR ACTIVITY 3 UNIT 2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1646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infographic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s-MX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 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 information of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life of a famous person 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past </a:t>
                      </a: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admire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1-11</a:t>
                      </a: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Your infographic here: (</a:t>
            </a:r>
            <a:r>
              <a:rPr lang="es-MX" dirty="0">
                <a:solidFill>
                  <a:srgbClr val="3484CC"/>
                </a:solidFill>
              </a:rPr>
              <a:t>https://drive.google.com/drive/folders/1rwDuRoDP-3RHNFIZQTHLUzA8bftwFwJZ?usp=sharing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you</a:t>
            </a:r>
            <a:r>
              <a:rPr lang="es-MX" dirty="0"/>
              <a:t> can </a:t>
            </a:r>
            <a:r>
              <a:rPr lang="es-MX" dirty="0" err="1"/>
              <a:t>also</a:t>
            </a:r>
            <a:r>
              <a:rPr lang="es-MX" dirty="0"/>
              <a:t> share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by</a:t>
            </a:r>
            <a:r>
              <a:rPr lang="es-MX" dirty="0"/>
              <a:t> e-mail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</a:t>
            </a:r>
            <a:r>
              <a:rPr lang="es-MX" dirty="0"/>
              <a:t> at: </a:t>
            </a:r>
            <a:r>
              <a:rPr lang="es-MX" dirty="0">
                <a:hlinkClick r:id="rId2"/>
              </a:rPr>
              <a:t>mayelaalejandradelcarmen.gaona@docentecoahuila.gob.mx</a:t>
            </a:r>
            <a:r>
              <a:rPr lang="es-MX" dirty="0"/>
              <a:t>  </a:t>
            </a:r>
            <a:r>
              <a:rPr lang="es-MX" dirty="0" err="1"/>
              <a:t>or</a:t>
            </a:r>
            <a:r>
              <a:rPr lang="es-MX" dirty="0"/>
              <a:t>  </a:t>
            </a:r>
            <a:r>
              <a:rPr lang="es-MX" dirty="0">
                <a:hlinkClick r:id="rId3"/>
              </a:rPr>
              <a:t>galejandra@hotmail.com</a:t>
            </a:r>
            <a:r>
              <a:rPr lang="es-MX" dirty="0"/>
              <a:t> </a:t>
            </a:r>
          </a:p>
          <a:p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sound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voice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 </a:t>
            </a:r>
            <a:r>
              <a:rPr lang="es-MX" dirty="0" err="1"/>
              <a:t>design</a:t>
            </a:r>
            <a:r>
              <a:rPr lang="es-MX" dirty="0"/>
              <a:t>  </a:t>
            </a:r>
            <a:r>
              <a:rPr lang="es-MX" dirty="0" err="1"/>
              <a:t>run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 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12548" y="5684282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1-11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10453" t="13901" r="10690" b="39439"/>
          <a:stretch/>
        </p:blipFill>
        <p:spPr>
          <a:xfrm>
            <a:off x="118753" y="819807"/>
            <a:ext cx="6613123" cy="38940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10196" t="60415" r="24831" b="5399"/>
          <a:stretch/>
        </p:blipFill>
        <p:spPr>
          <a:xfrm>
            <a:off x="118753" y="4713890"/>
            <a:ext cx="6676185" cy="27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163" t="13901" r="10690" b="5389"/>
          <a:stretch/>
        </p:blipFill>
        <p:spPr>
          <a:xfrm>
            <a:off x="236483" y="268014"/>
            <a:ext cx="6621517" cy="807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9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Communicates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efectivly</a:t>
                      </a:r>
                      <a:r>
                        <a:rPr lang="es-MX" baseline="0" dirty="0"/>
                        <a:t> 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</a:t>
                      </a:r>
                      <a:r>
                        <a:rPr lang="es-MX" dirty="0" err="1"/>
                        <a:t>he</a:t>
                      </a:r>
                      <a:r>
                        <a:rPr lang="es-MX" dirty="0"/>
                        <a:t> ideas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 </a:t>
                      </a:r>
                      <a:r>
                        <a:rPr lang="es-MX" baseline="0" dirty="0" err="1"/>
                        <a:t>speech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speech</a:t>
                      </a:r>
                      <a:r>
                        <a:rPr lang="es-MX" dirty="0"/>
                        <a:t> </a:t>
                      </a:r>
                      <a:r>
                        <a:rPr lang="es-MX" baseline="0" dirty="0"/>
                        <a:t>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presentation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creative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elaborated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Canva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3269</TotalTime>
  <Words>285</Words>
  <Application>Microsoft Macintosh PowerPoint</Application>
  <PresentationFormat>Carta (216 x 279 mm)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Mariana Gutiérrez Morales</cp:lastModifiedBy>
  <cp:revision>53</cp:revision>
  <dcterms:created xsi:type="dcterms:W3CDTF">2020-11-25T17:14:58Z</dcterms:created>
  <dcterms:modified xsi:type="dcterms:W3CDTF">2021-05-20T03:52:25Z</dcterms:modified>
</cp:coreProperties>
</file>