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8" r:id="rId4"/>
    <p:sldId id="264" r:id="rId5"/>
    <p:sldId id="267" r:id="rId6"/>
    <p:sldId id="265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53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eyXlafw0/share/preview?token=I-xGhK4c0KHN914ARguDMQ&amp;role=EDITOR&amp;utm_content=DAEeyXlafw0&amp;utm_campaign=designshare&amp;utm_medium=link&amp;utm_source=sharebutt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444499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ESCUELA NORMAL DE EDUCACION PREESCOLAR</a:t>
            </a:r>
          </a:p>
          <a:p>
            <a:pPr lvl="0" algn="ctr"/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altLang="es-E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STUDENT: Dibeth Atziri Carreón</a:t>
            </a:r>
          </a:p>
          <a:p>
            <a:endParaRPr lang="es-MX" sz="2400" dirty="0"/>
          </a:p>
          <a:p>
            <a:pPr algn="ctr"/>
            <a:r>
              <a:rPr lang="es-MX" sz="2400" dirty="0"/>
              <a:t>ENGLISH COURSE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 ABOUT A FAMOUS</a:t>
            </a:r>
          </a:p>
          <a:p>
            <a:pPr algn="ctr"/>
            <a:r>
              <a:rPr lang="es-MX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 I ADMIRE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3 UNIT 2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r>
              <a:rPr lang="es-MX" sz="2000" dirty="0"/>
              <a:t>May 17th, 2021                                                        Saltillo, COAH</a:t>
            </a:r>
          </a:p>
          <a:p>
            <a:endParaRPr lang="es-MX" sz="2000" dirty="0"/>
          </a:p>
          <a:p>
            <a:endParaRPr lang="es-MX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73C9601-4A4C-4C8A-B5CC-8B296E8E32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r="13505"/>
          <a:stretch/>
        </p:blipFill>
        <p:spPr>
          <a:xfrm>
            <a:off x="2637692" y="1349252"/>
            <a:ext cx="1699846" cy="185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1646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infographic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https://www.canva.com/design/DAEeyXlafw0/share/preview?token=I-xGhK4c0KHN914ARguDMQ&amp;role=EDITOR&amp;utm_content=DAEeyXlafw0&amp;utm_campaign=designshare&amp;utm_medium=link&amp;utm_source=sharebutton</a:t>
            </a:r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3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4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D659EE1-758B-484C-A4E9-93757E262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705" y="376061"/>
            <a:ext cx="3802771" cy="839187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BAFDF55-9E38-4559-B564-509B03B59D54}"/>
              </a:ext>
            </a:extLst>
          </p:cNvPr>
          <p:cNvSpPr txBox="1"/>
          <p:nvPr/>
        </p:nvSpPr>
        <p:spPr>
          <a:xfrm>
            <a:off x="4530969" y="743955"/>
            <a:ext cx="20280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To listen to the audio, please </a:t>
            </a:r>
            <a:r>
              <a:rPr lang="es-MX" dirty="0" err="1"/>
              <a:t>click</a:t>
            </a:r>
            <a:r>
              <a:rPr lang="es-MX" dirty="0"/>
              <a:t> the top right </a:t>
            </a:r>
            <a:r>
              <a:rPr lang="es-MX" dirty="0" err="1"/>
              <a:t>corner</a:t>
            </a:r>
            <a:r>
              <a:rPr lang="es-MX" dirty="0"/>
              <a:t> of the </a:t>
            </a:r>
            <a:r>
              <a:rPr lang="es-MX" dirty="0" err="1"/>
              <a:t>infograph</a:t>
            </a:r>
            <a:r>
              <a:rPr lang="es-MX" dirty="0"/>
              <a:t>, and </a:t>
            </a:r>
            <a:r>
              <a:rPr lang="es-MX" dirty="0" err="1"/>
              <a:t>press</a:t>
            </a:r>
            <a:r>
              <a:rPr lang="es-MX" dirty="0"/>
              <a:t> the play button </a:t>
            </a:r>
            <a:r>
              <a:rPr lang="es-MX" dirty="0">
                <a:sym typeface="Wingdings" panose="05000000000000000000" pitchFamily="2" charset="2"/>
              </a:rPr>
              <a:t></a:t>
            </a:r>
            <a:endParaRPr lang="es-MX" dirty="0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F62BE10C-9B70-473A-A95F-1778F3CAD938}"/>
              </a:ext>
            </a:extLst>
          </p:cNvPr>
          <p:cNvSpPr/>
          <p:nvPr/>
        </p:nvSpPr>
        <p:spPr>
          <a:xfrm rot="10800000">
            <a:off x="4448907" y="428353"/>
            <a:ext cx="902677" cy="3156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15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</TotalTime>
  <Words>361</Words>
  <Application>Microsoft Office PowerPoint</Application>
  <PresentationFormat>Carta (216 x 279 mm)</PresentationFormat>
  <Paragraphs>54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Dibeth Carreon</cp:lastModifiedBy>
  <cp:revision>52</cp:revision>
  <dcterms:created xsi:type="dcterms:W3CDTF">2020-11-25T17:14:58Z</dcterms:created>
  <dcterms:modified xsi:type="dcterms:W3CDTF">2021-05-18T03:22:53Z</dcterms:modified>
</cp:coreProperties>
</file>