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0" r:id="rId3"/>
    <p:sldId id="264" r:id="rId4"/>
    <p:sldId id="267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EF964E1-8013-4A3E-A282-BBDADA99DD3B}"/>
              </a:ext>
            </a:extLst>
          </p:cNvPr>
          <p:cNvSpPr txBox="1"/>
          <p:nvPr/>
        </p:nvSpPr>
        <p:spPr>
          <a:xfrm>
            <a:off x="24078" y="3036"/>
            <a:ext cx="6833922" cy="91409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800">
                <a:latin typeface="Bittermilk" panose="02000506000000020004" pitchFamily="2" charset="0"/>
              </a:rPr>
              <a:t>ESCUELA NORMAL DE EDUCACION PREESCOLAR</a:t>
            </a:r>
          </a:p>
          <a:p>
            <a:endParaRPr lang="es-MX" sz="2800">
              <a:latin typeface="Bittermilk" panose="02000506000000020004" pitchFamily="2" charset="0"/>
            </a:endParaRPr>
          </a:p>
          <a:p>
            <a:endParaRPr lang="es-MX" sz="2800">
              <a:latin typeface="Bittermilk" panose="02000506000000020004" pitchFamily="2" charset="0"/>
            </a:endParaRPr>
          </a:p>
          <a:p>
            <a:endParaRPr lang="es-MX" sz="2800">
              <a:latin typeface="Bittermilk" panose="02000506000000020004" pitchFamily="2" charset="0"/>
            </a:endParaRPr>
          </a:p>
          <a:p>
            <a:endParaRPr lang="es-MX" sz="2800">
              <a:latin typeface="Bittermilk" panose="02000506000000020004" pitchFamily="2" charset="0"/>
            </a:endParaRPr>
          </a:p>
          <a:p>
            <a:endParaRPr lang="es-MX" sz="2800">
              <a:latin typeface="Bittermilk" panose="02000506000000020004" pitchFamily="2" charset="0"/>
            </a:endParaRPr>
          </a:p>
          <a:p>
            <a:endParaRPr lang="es-MX" sz="2800">
              <a:latin typeface="Bittermilk" panose="02000506000000020004" pitchFamily="2" charset="0"/>
            </a:endParaRPr>
          </a:p>
          <a:p>
            <a:endParaRPr lang="es-MX" sz="2800">
              <a:latin typeface="Bittermilk" panose="02000506000000020004" pitchFamily="2" charset="0"/>
            </a:endParaRPr>
          </a:p>
          <a:p>
            <a:pPr lvl="0" algn="ctr"/>
            <a:r>
              <a:rPr lang="es-MX" altLang="es-ES" sz="2800">
                <a:solidFill>
                  <a:prstClr val="black"/>
                </a:solidFill>
                <a:latin typeface="Bittermilk" panose="02000506000000020004" pitchFamily="2" charset="0"/>
                <a:cs typeface="Arial" panose="020B0604020202020204" pitchFamily="34" charset="0"/>
              </a:rPr>
              <a:t>March – July 2021</a:t>
            </a:r>
          </a:p>
          <a:p>
            <a:endParaRPr lang="es-MX" sz="2800">
              <a:latin typeface="Bittermilk" panose="02000506000000020004" pitchFamily="2" charset="0"/>
            </a:endParaRPr>
          </a:p>
          <a:p>
            <a:pPr algn="ctr"/>
            <a:r>
              <a:rPr lang="es-MX" sz="2800">
                <a:latin typeface="Bittermilk" panose="02000506000000020004" pitchFamily="2" charset="0"/>
              </a:rPr>
              <a:t>ENLGISH COURES B2+</a:t>
            </a:r>
          </a:p>
          <a:p>
            <a:pPr algn="ctr"/>
            <a:r>
              <a:rPr lang="es-MX" sz="2800">
                <a:latin typeface="Bittermilk" panose="02000506000000020004" pitchFamily="2" charset="0"/>
                <a:cs typeface="Arial" panose="020B0604020202020204" pitchFamily="34" charset="0"/>
              </a:rPr>
              <a:t>Proficient  Users of English</a:t>
            </a:r>
          </a:p>
          <a:p>
            <a:pPr algn="ctr"/>
            <a:endParaRPr lang="es-MX" sz="2800">
              <a:latin typeface="Bittermilk" panose="02000506000000020004" pitchFamily="2" charset="0"/>
              <a:cs typeface="Arial" panose="020B0604020202020204" pitchFamily="34" charset="0"/>
            </a:endParaRPr>
          </a:p>
          <a:p>
            <a:pPr algn="ctr"/>
            <a:r>
              <a:rPr lang="es-MX" sz="2800">
                <a:latin typeface="Bittermilk" panose="02000506000000020004" pitchFamily="2" charset="0"/>
              </a:rPr>
              <a:t>Student: Samara Kereny Robledo Cortés</a:t>
            </a:r>
          </a:p>
          <a:p>
            <a:pPr algn="ctr"/>
            <a:endParaRPr lang="es-MX" sz="2800">
              <a:latin typeface="Bittermilk" panose="02000506000000020004" pitchFamily="2" charset="0"/>
              <a:cs typeface="Arial" panose="020B0604020202020204" pitchFamily="34" charset="0"/>
            </a:endParaRPr>
          </a:p>
          <a:p>
            <a:pPr algn="ctr"/>
            <a:endParaRPr lang="es-MX" sz="2800">
              <a:solidFill>
                <a:schemeClr val="tx2">
                  <a:lumMod val="60000"/>
                  <a:lumOff val="40000"/>
                </a:schemeClr>
              </a:solidFill>
              <a:latin typeface="Bittermilk" panose="02000506000000020004" pitchFamily="2" charset="0"/>
              <a:cs typeface="Arial" panose="020B0604020202020204" pitchFamily="34" charset="0"/>
            </a:endParaRPr>
          </a:p>
          <a:p>
            <a:pPr algn="ctr"/>
            <a:r>
              <a:rPr lang="es-MX" sz="2000">
                <a:latin typeface="Bittermilk" panose="02000506000000020004" pitchFamily="2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sz="2000">
              <a:latin typeface="Bittermilk" panose="02000506000000020004" pitchFamily="2" charset="0"/>
              <a:cs typeface="Arial" panose="020B0604020202020204" pitchFamily="34" charset="0"/>
            </a:endParaRPr>
          </a:p>
          <a:p>
            <a:pPr algn="ctr"/>
            <a:endParaRPr lang="es-MX" sz="2000">
              <a:latin typeface="Bittermilk" panose="02000506000000020004" pitchFamily="2" charset="0"/>
              <a:cs typeface="Arial" panose="020B0604020202020204" pitchFamily="34" charset="0"/>
            </a:endParaRPr>
          </a:p>
          <a:p>
            <a:pPr algn="ctr"/>
            <a:endParaRPr lang="es-MX" sz="2800">
              <a:solidFill>
                <a:schemeClr val="tx2">
                  <a:lumMod val="60000"/>
                  <a:lumOff val="40000"/>
                </a:schemeClr>
              </a:solidFill>
              <a:latin typeface="Bittermilk" panose="02000506000000020004" pitchFamily="2" charset="0"/>
              <a:cs typeface="Arial" panose="020B0604020202020204" pitchFamily="34" charset="0"/>
            </a:endParaRPr>
          </a:p>
          <a:p>
            <a:pPr algn="ctr"/>
            <a:r>
              <a:rPr lang="es-MX" sz="2800">
                <a:latin typeface="Bittermilk" panose="02000506000000020004" pitchFamily="2" charset="0"/>
              </a:rPr>
              <a:t>RUBRICS FOR ACTIVITY 3 UNIT 2</a:t>
            </a:r>
          </a:p>
          <a:p>
            <a:endParaRPr lang="es-MX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88C65F-6EC2-40CA-A0FE-89CBDB3EE6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4" r="14151"/>
          <a:stretch/>
        </p:blipFill>
        <p:spPr>
          <a:xfrm>
            <a:off x="2244969" y="648249"/>
            <a:ext cx="2368062" cy="258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5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53634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your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infographic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https://www.canva.com/design/DAEeyw5MOCE/Ca0N1Th8IPNNEbjEAS1-pw/watch?utm_content=DAEeyw5MOCE&amp;utm_campaign=designshare&amp;utm_medium=link&amp;utm_source=publishsharelink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2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3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1-11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317</Words>
  <Application>Microsoft Office PowerPoint</Application>
  <PresentationFormat>Carta (216 x 279 mm)</PresentationFormat>
  <Paragraphs>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Bittermilk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SAMARA KERENY ROBLEDO CORTES</cp:lastModifiedBy>
  <cp:revision>54</cp:revision>
  <dcterms:created xsi:type="dcterms:W3CDTF">2020-11-25T17:14:58Z</dcterms:created>
  <dcterms:modified xsi:type="dcterms:W3CDTF">2021-05-18T18:17:53Z</dcterms:modified>
</cp:coreProperties>
</file>