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8" r:id="rId2"/>
    <p:sldId id="260" r:id="rId3"/>
    <p:sldId id="264" r:id="rId4"/>
    <p:sldId id="267" r:id="rId5"/>
    <p:sldId id="265" r:id="rId6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84CC"/>
    <a:srgbClr val="65A2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51" d="100"/>
          <a:sy n="51" d="100"/>
        </p:scale>
        <p:origin x="213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7570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68647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1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014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3156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07909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376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18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40699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410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365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BCDA-0285-4F3A-9089-8913FB70B44D}" type="datetimeFigureOut">
              <a:rPr lang="es-MX" smtClean="0"/>
              <a:t>18/05/2021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7CEA24-7C9B-49C2-9D01-B1332FBC8A9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96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galejandra@Hotmail.com" TargetMode="External"/><Relationship Id="rId2" Type="http://schemas.openxmlformats.org/officeDocument/2006/relationships/hyperlink" Target="mailto:mayelaalejandradelcarmen.gaona@docentecoahuila.gob.mx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EF964E1-8013-4A3E-A282-BBDADA99DD3B}"/>
              </a:ext>
            </a:extLst>
          </p:cNvPr>
          <p:cNvSpPr txBox="1"/>
          <p:nvPr/>
        </p:nvSpPr>
        <p:spPr>
          <a:xfrm>
            <a:off x="24078" y="3036"/>
            <a:ext cx="6833922" cy="91409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s-MX" sz="2800">
                <a:latin typeface="Bittermilk" panose="02000506000000020004" pitchFamily="2" charset="0"/>
              </a:rPr>
              <a:t>ESCUELA NORMAL DE EDUCACION PREESCOLAR</a:t>
            </a:r>
          </a:p>
          <a:p>
            <a:endParaRPr lang="es-MX" sz="2800">
              <a:latin typeface="Bittermilk" panose="02000506000000020004" pitchFamily="2" charset="0"/>
            </a:endParaRPr>
          </a:p>
          <a:p>
            <a:endParaRPr lang="es-MX" sz="2800">
              <a:latin typeface="Bittermilk" panose="02000506000000020004" pitchFamily="2" charset="0"/>
            </a:endParaRPr>
          </a:p>
          <a:p>
            <a:endParaRPr lang="es-MX" sz="2800">
              <a:latin typeface="Bittermilk" panose="02000506000000020004" pitchFamily="2" charset="0"/>
            </a:endParaRPr>
          </a:p>
          <a:p>
            <a:endParaRPr lang="es-MX" sz="2800">
              <a:latin typeface="Bittermilk" panose="02000506000000020004" pitchFamily="2" charset="0"/>
            </a:endParaRPr>
          </a:p>
          <a:p>
            <a:endParaRPr lang="es-MX" sz="2800">
              <a:latin typeface="Bittermilk" panose="02000506000000020004" pitchFamily="2" charset="0"/>
            </a:endParaRPr>
          </a:p>
          <a:p>
            <a:endParaRPr lang="es-MX" sz="2800">
              <a:latin typeface="Bittermilk" panose="02000506000000020004" pitchFamily="2" charset="0"/>
            </a:endParaRPr>
          </a:p>
          <a:p>
            <a:endParaRPr lang="es-MX" sz="2800">
              <a:latin typeface="Bittermilk" panose="02000506000000020004" pitchFamily="2" charset="0"/>
            </a:endParaRPr>
          </a:p>
          <a:p>
            <a:pPr lvl="0" algn="ctr"/>
            <a:r>
              <a:rPr lang="es-MX" altLang="es-ES" sz="2800">
                <a:solidFill>
                  <a:prstClr val="black"/>
                </a:solidFill>
                <a:latin typeface="Bittermilk" panose="02000506000000020004" pitchFamily="2" charset="0"/>
                <a:cs typeface="Arial" panose="020B0604020202020204" pitchFamily="34" charset="0"/>
              </a:rPr>
              <a:t>March – July 2021</a:t>
            </a:r>
          </a:p>
          <a:p>
            <a:endParaRPr lang="es-MX" sz="2800">
              <a:latin typeface="Bittermilk" panose="02000506000000020004" pitchFamily="2" charset="0"/>
            </a:endParaRPr>
          </a:p>
          <a:p>
            <a:pPr algn="ctr"/>
            <a:r>
              <a:rPr lang="es-MX" sz="2800">
                <a:latin typeface="Bittermilk" panose="02000506000000020004" pitchFamily="2" charset="0"/>
              </a:rPr>
              <a:t>ENLGISH COURES B2+</a:t>
            </a:r>
          </a:p>
          <a:p>
            <a:pPr algn="ctr"/>
            <a:r>
              <a:rPr lang="es-MX" sz="2800">
                <a:latin typeface="Bittermilk" panose="02000506000000020004" pitchFamily="2" charset="0"/>
                <a:cs typeface="Arial" panose="020B0604020202020204" pitchFamily="34" charset="0"/>
              </a:rPr>
              <a:t>Proficient  Users of English</a:t>
            </a:r>
          </a:p>
          <a:p>
            <a:pPr algn="ctr"/>
            <a:endParaRPr lang="es-MX" sz="2800">
              <a:latin typeface="Bittermilk" panose="02000506000000020004" pitchFamily="2" charset="0"/>
              <a:cs typeface="Arial" panose="020B0604020202020204" pitchFamily="34" charset="0"/>
            </a:endParaRPr>
          </a:p>
          <a:p>
            <a:pPr algn="ctr"/>
            <a:r>
              <a:rPr lang="es-MX" sz="2800">
                <a:latin typeface="Bittermilk" panose="02000506000000020004" pitchFamily="2" charset="0"/>
              </a:rPr>
              <a:t>Student: Samara Kereny Robledo Cortés</a:t>
            </a:r>
          </a:p>
          <a:p>
            <a:pPr algn="ctr"/>
            <a:endParaRPr lang="es-MX" sz="2800">
              <a:latin typeface="Bittermilk" panose="02000506000000020004" pitchFamily="2" charset="0"/>
              <a:cs typeface="Arial" panose="020B0604020202020204" pitchFamily="34" charset="0"/>
            </a:endParaRPr>
          </a:p>
          <a:p>
            <a:pPr algn="ctr"/>
            <a:endParaRPr lang="es-MX" sz="2800">
              <a:solidFill>
                <a:schemeClr val="tx2">
                  <a:lumMod val="60000"/>
                  <a:lumOff val="40000"/>
                </a:schemeClr>
              </a:solidFill>
              <a:latin typeface="Bittermilk" panose="02000506000000020004" pitchFamily="2" charset="0"/>
              <a:cs typeface="Arial" panose="020B0604020202020204" pitchFamily="34" charset="0"/>
            </a:endParaRPr>
          </a:p>
          <a:p>
            <a:pPr algn="ctr"/>
            <a:r>
              <a:rPr lang="es-MX" sz="2000">
                <a:latin typeface="Bittermilk" panose="02000506000000020004" pitchFamily="2" charset="0"/>
                <a:cs typeface="Arial" panose="020B0604020202020204" pitchFamily="34" charset="0"/>
              </a:rPr>
              <a:t>TEACHER MAYELA ALEJANDRA DEL C. GAONA GARCIA</a:t>
            </a:r>
          </a:p>
          <a:p>
            <a:pPr algn="ctr"/>
            <a:endParaRPr lang="es-MX" sz="2000">
              <a:latin typeface="Bittermilk" panose="02000506000000020004" pitchFamily="2" charset="0"/>
              <a:cs typeface="Arial" panose="020B0604020202020204" pitchFamily="34" charset="0"/>
            </a:endParaRPr>
          </a:p>
          <a:p>
            <a:pPr algn="ctr"/>
            <a:endParaRPr lang="es-MX" sz="2000">
              <a:latin typeface="Bittermilk" panose="02000506000000020004" pitchFamily="2" charset="0"/>
              <a:cs typeface="Arial" panose="020B0604020202020204" pitchFamily="34" charset="0"/>
            </a:endParaRPr>
          </a:p>
          <a:p>
            <a:pPr algn="ctr"/>
            <a:endParaRPr lang="es-MX" sz="2800">
              <a:solidFill>
                <a:schemeClr val="tx2">
                  <a:lumMod val="60000"/>
                  <a:lumOff val="40000"/>
                </a:schemeClr>
              </a:solidFill>
              <a:latin typeface="Bittermilk" panose="02000506000000020004" pitchFamily="2" charset="0"/>
              <a:cs typeface="Arial" panose="020B0604020202020204" pitchFamily="34" charset="0"/>
            </a:endParaRPr>
          </a:p>
          <a:p>
            <a:pPr algn="ctr"/>
            <a:r>
              <a:rPr lang="es-MX" sz="2800">
                <a:latin typeface="Bittermilk" panose="02000506000000020004" pitchFamily="2" charset="0"/>
              </a:rPr>
              <a:t>RUBRICS FOR ACTIVITY 3 UNIT 2</a:t>
            </a:r>
          </a:p>
          <a:p>
            <a:endParaRPr lang="es-MX" sz="240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688C65F-6EC2-40CA-A0FE-89CBDB3EE6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854" r="14151"/>
          <a:stretch/>
        </p:blipFill>
        <p:spPr>
          <a:xfrm>
            <a:off x="2244969" y="648249"/>
            <a:ext cx="2368062" cy="2589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955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253634"/>
              </p:ext>
            </p:extLst>
          </p:nvPr>
        </p:nvGraphicFramePr>
        <p:xfrm>
          <a:off x="168574" y="223377"/>
          <a:ext cx="6541190" cy="4081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951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93228">
                <a:tc>
                  <a:txBody>
                    <a:bodyPr/>
                    <a:lstStyle/>
                    <a:p>
                      <a:pPr algn="l"/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Writing</a:t>
                      </a:r>
                      <a:r>
                        <a:rPr lang="es-MX" sz="12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</a:t>
                      </a:r>
                      <a:r>
                        <a:rPr lang="es-MX" sz="12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Speaking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Assignment</a:t>
                      </a:r>
                      <a:endParaRPr lang="es-MX" sz="12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infographic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Canva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</a:p>
                    <a:p>
                      <a:endParaRPr lang="es-MX" sz="1400" b="1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Include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images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audio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your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speech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(300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words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min)  </a:t>
                      </a:r>
                      <a:r>
                        <a:rPr lang="en-US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giving information of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the life of a famous person </a:t>
                      </a:r>
                      <a:r>
                        <a:rPr lang="en-US" sz="1400" b="1" u="sng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the past </a:t>
                      </a:r>
                      <a:r>
                        <a:rPr lang="en-US" sz="1400" b="1" u="none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that </a:t>
                      </a:r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 admire</a:t>
                      </a:r>
                    </a:p>
                    <a:p>
                      <a:r>
                        <a:rPr lang="en-US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grammar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</a:t>
                      </a:r>
                      <a:r>
                        <a:rPr lang="es-MX" sz="14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of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unit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11 </a:t>
                      </a:r>
                      <a:r>
                        <a:rPr lang="es-MX" sz="1400" b="1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lessons</a:t>
                      </a:r>
                      <a:r>
                        <a:rPr lang="es-MX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1-11</a:t>
                      </a: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endParaRPr lang="es-MX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l"/>
                      <a:r>
                        <a:rPr lang="es-MX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Note: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activity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be done in canva.com </a:t>
                      </a:r>
                    </a:p>
                    <a:p>
                      <a:pPr algn="l"/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suggest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subscribe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free, explore and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practice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elaborate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product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very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friendly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which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1000" b="0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your</a:t>
                      </a:r>
                      <a:r>
                        <a:rPr lang="es-MX" sz="1000" b="0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ideas  are posible.</a:t>
                      </a:r>
                      <a:endParaRPr lang="es-MX" sz="10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0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baseline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Due</a:t>
                      </a:r>
                      <a:r>
                        <a:rPr lang="es-MX" sz="1200" b="1" baseline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5A2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May</a:t>
                      </a:r>
                      <a:r>
                        <a:rPr lang="es-MX" sz="105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19th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900" baseline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CuadroTexto 5"/>
          <p:cNvSpPr txBox="1"/>
          <p:nvPr/>
        </p:nvSpPr>
        <p:spPr>
          <a:xfrm>
            <a:off x="261257" y="4702629"/>
            <a:ext cx="647205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infographic</a:t>
            </a:r>
            <a:r>
              <a:rPr lang="es-MX" dirty="0"/>
              <a:t> </a:t>
            </a:r>
            <a:r>
              <a:rPr lang="es-MX" dirty="0" err="1"/>
              <a:t>here</a:t>
            </a:r>
            <a:r>
              <a:rPr lang="es-MX" dirty="0"/>
              <a:t>: (</a:t>
            </a:r>
            <a:r>
              <a:rPr lang="es-MX" dirty="0">
                <a:solidFill>
                  <a:srgbClr val="3484CC"/>
                </a:solidFill>
              </a:rPr>
              <a:t>share </a:t>
            </a:r>
            <a:r>
              <a:rPr lang="es-MX" dirty="0" err="1">
                <a:solidFill>
                  <a:srgbClr val="3484CC"/>
                </a:solidFill>
              </a:rPr>
              <a:t>your</a:t>
            </a:r>
            <a:r>
              <a:rPr lang="es-MX" dirty="0">
                <a:solidFill>
                  <a:srgbClr val="3484CC"/>
                </a:solidFill>
              </a:rPr>
              <a:t> link </a:t>
            </a:r>
            <a:r>
              <a:rPr lang="es-MX" dirty="0" err="1">
                <a:solidFill>
                  <a:srgbClr val="3484CC"/>
                </a:solidFill>
              </a:rPr>
              <a:t>here</a:t>
            </a:r>
            <a:r>
              <a:rPr lang="es-MX" dirty="0"/>
              <a:t>)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https://www.canva.com/design/DAEeyw5MOCE/Ca0N1Th8IPNNEbjEAS1-pw/watch?utm_content=DAEeyw5MOCE&amp;utm_campaign=designshare&amp;utm_medium=link&amp;utm_source=publishsharelink</a:t>
            </a:r>
          </a:p>
          <a:p>
            <a:endParaRPr lang="es-MX" dirty="0"/>
          </a:p>
          <a:p>
            <a:endParaRPr lang="es-MX" dirty="0"/>
          </a:p>
          <a:p>
            <a:r>
              <a:rPr lang="es-MX" dirty="0"/>
              <a:t>Note: </a:t>
            </a:r>
            <a:r>
              <a:rPr lang="es-MX" dirty="0" err="1"/>
              <a:t>you</a:t>
            </a:r>
            <a:r>
              <a:rPr lang="es-MX" dirty="0"/>
              <a:t> can </a:t>
            </a:r>
            <a:r>
              <a:rPr lang="es-MX" dirty="0" err="1"/>
              <a:t>also</a:t>
            </a:r>
            <a:r>
              <a:rPr lang="es-MX" dirty="0"/>
              <a:t> share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by</a:t>
            </a:r>
            <a:r>
              <a:rPr lang="es-MX" dirty="0"/>
              <a:t> e-mail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teacher</a:t>
            </a:r>
            <a:r>
              <a:rPr lang="es-MX" dirty="0"/>
              <a:t> at: </a:t>
            </a:r>
            <a:r>
              <a:rPr lang="es-MX" dirty="0">
                <a:hlinkClick r:id="rId2"/>
              </a:rPr>
              <a:t>mayelaalejandradelcarmen.gaona@docentecoahuila.gob.mx</a:t>
            </a:r>
            <a:r>
              <a:rPr lang="es-MX" dirty="0"/>
              <a:t>  </a:t>
            </a:r>
            <a:r>
              <a:rPr lang="es-MX" dirty="0" err="1"/>
              <a:t>or</a:t>
            </a:r>
            <a:r>
              <a:rPr lang="es-MX" dirty="0"/>
              <a:t>  </a:t>
            </a:r>
            <a:r>
              <a:rPr lang="es-MX" dirty="0">
                <a:hlinkClick r:id="rId3"/>
              </a:rPr>
              <a:t>galejandra@hotmail.com</a:t>
            </a:r>
            <a:r>
              <a:rPr lang="es-MX" dirty="0"/>
              <a:t> </a:t>
            </a:r>
          </a:p>
          <a:p>
            <a:r>
              <a:rPr lang="es-MX" dirty="0" err="1"/>
              <a:t>Before</a:t>
            </a:r>
            <a:r>
              <a:rPr lang="es-MX" dirty="0"/>
              <a:t> </a:t>
            </a:r>
            <a:r>
              <a:rPr lang="es-MX" dirty="0" err="1"/>
              <a:t>sharing</a:t>
            </a:r>
            <a:r>
              <a:rPr lang="es-MX" dirty="0"/>
              <a:t>, </a:t>
            </a:r>
            <a:r>
              <a:rPr lang="es-MX" dirty="0" err="1"/>
              <a:t>make</a:t>
            </a:r>
            <a:r>
              <a:rPr lang="es-MX" dirty="0"/>
              <a:t> </a:t>
            </a:r>
            <a:r>
              <a:rPr lang="es-MX" dirty="0" err="1"/>
              <a:t>sure</a:t>
            </a:r>
            <a:r>
              <a:rPr lang="es-MX" dirty="0"/>
              <a:t> 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sound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</a:t>
            </a:r>
            <a:r>
              <a:rPr lang="es-MX" dirty="0" err="1"/>
              <a:t>voice</a:t>
            </a:r>
            <a:r>
              <a:rPr lang="es-MX" dirty="0"/>
              <a:t> and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presentation</a:t>
            </a:r>
            <a:r>
              <a:rPr lang="es-MX" dirty="0"/>
              <a:t> </a:t>
            </a:r>
            <a:r>
              <a:rPr lang="es-MX" dirty="0" err="1"/>
              <a:t>with</a:t>
            </a:r>
            <a:r>
              <a:rPr lang="es-MX" dirty="0"/>
              <a:t> </a:t>
            </a:r>
            <a:r>
              <a:rPr lang="es-MX" dirty="0" err="1"/>
              <a:t>your</a:t>
            </a:r>
            <a:r>
              <a:rPr lang="es-MX" dirty="0"/>
              <a:t>  </a:t>
            </a:r>
            <a:r>
              <a:rPr lang="es-MX" dirty="0" err="1"/>
              <a:t>design</a:t>
            </a:r>
            <a:r>
              <a:rPr lang="es-MX" dirty="0"/>
              <a:t>  </a:t>
            </a:r>
            <a:r>
              <a:rPr lang="es-MX" dirty="0" err="1"/>
              <a:t>run</a:t>
            </a:r>
            <a:r>
              <a:rPr lang="es-MX" dirty="0"/>
              <a:t> </a:t>
            </a:r>
            <a:r>
              <a:rPr lang="es-MX" dirty="0" err="1"/>
              <a:t>perfectly</a:t>
            </a:r>
            <a:r>
              <a:rPr lang="es-MX" dirty="0"/>
              <a:t> </a:t>
            </a:r>
          </a:p>
        </p:txBody>
      </p:sp>
      <p:sp>
        <p:nvSpPr>
          <p:cNvPr id="7" name="Flecha derecha 6"/>
          <p:cNvSpPr/>
          <p:nvPr/>
        </p:nvSpPr>
        <p:spPr>
          <a:xfrm>
            <a:off x="261257" y="5149591"/>
            <a:ext cx="475013" cy="32063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8392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118753" y="29579"/>
            <a:ext cx="6441535" cy="58477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MX" sz="1600" dirty="0" err="1"/>
              <a:t>You</a:t>
            </a:r>
            <a:r>
              <a:rPr lang="es-MX" sz="1600" dirty="0"/>
              <a:t> </a:t>
            </a:r>
            <a:r>
              <a:rPr lang="es-MX" sz="1600" dirty="0" err="1"/>
              <a:t>must</a:t>
            </a:r>
            <a:r>
              <a:rPr lang="es-MX" sz="1600" dirty="0"/>
              <a:t> </a:t>
            </a:r>
            <a:r>
              <a:rPr lang="es-MX" sz="1600" dirty="0" err="1"/>
              <a:t>include</a:t>
            </a:r>
            <a:r>
              <a:rPr lang="es-MX" sz="1600" dirty="0"/>
              <a:t>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vocabulary</a:t>
            </a:r>
            <a:r>
              <a:rPr lang="es-MX" sz="1600" dirty="0"/>
              <a:t>, </a:t>
            </a:r>
            <a:r>
              <a:rPr lang="es-MX" sz="1600" dirty="0" err="1"/>
              <a:t>phrases</a:t>
            </a:r>
            <a:r>
              <a:rPr lang="es-MX" sz="1600" dirty="0"/>
              <a:t> and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following</a:t>
            </a:r>
            <a:r>
              <a:rPr lang="es-MX" sz="1600" dirty="0"/>
              <a:t> gramar </a:t>
            </a:r>
            <a:r>
              <a:rPr lang="es-MX" sz="1600" dirty="0" err="1"/>
              <a:t>content</a:t>
            </a:r>
            <a:r>
              <a:rPr lang="es-MX" sz="1600" dirty="0"/>
              <a:t> of </a:t>
            </a:r>
            <a:r>
              <a:rPr lang="es-MX" sz="1600" dirty="0" err="1"/>
              <a:t>the</a:t>
            </a:r>
            <a:r>
              <a:rPr lang="es-MX" sz="1600" dirty="0"/>
              <a:t> </a:t>
            </a:r>
            <a:r>
              <a:rPr lang="es-MX" sz="1600" dirty="0" err="1"/>
              <a:t>lesson</a:t>
            </a:r>
            <a:r>
              <a:rPr lang="es-MX" sz="1600" dirty="0"/>
              <a:t> 1-11 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10453" t="13901" r="10690" b="39439"/>
          <a:stretch/>
        </p:blipFill>
        <p:spPr>
          <a:xfrm>
            <a:off x="118753" y="819807"/>
            <a:ext cx="6613123" cy="3894083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 rotWithShape="1">
          <a:blip r:embed="rId3"/>
          <a:srcRect l="10196" t="60415" r="24831" b="5399"/>
          <a:stretch/>
        </p:blipFill>
        <p:spPr>
          <a:xfrm>
            <a:off x="118753" y="4713890"/>
            <a:ext cx="6676185" cy="2774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5974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1163" t="13901" r="10690" b="5389"/>
          <a:stretch/>
        </p:blipFill>
        <p:spPr>
          <a:xfrm>
            <a:off x="236483" y="268014"/>
            <a:ext cx="6621517" cy="8071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96905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7687884"/>
              </p:ext>
            </p:extLst>
          </p:nvPr>
        </p:nvGraphicFramePr>
        <p:xfrm>
          <a:off x="166255" y="410550"/>
          <a:ext cx="6507677" cy="379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00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281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11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782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General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Requiriment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format</a:t>
                      </a:r>
                      <a:r>
                        <a:rPr lang="es-MX" baseline="0" dirty="0"/>
                        <a:t> (5pts)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Good</a:t>
                      </a:r>
                      <a:r>
                        <a:rPr lang="es-MX" dirty="0"/>
                        <a:t>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 err="1"/>
                        <a:t>Satisfactory</a:t>
                      </a:r>
                      <a:r>
                        <a:rPr lang="es-MX" dirty="0"/>
                        <a:t> (.5)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Poor</a:t>
                      </a:r>
                      <a:r>
                        <a:rPr lang="es-MX" baseline="0" dirty="0"/>
                        <a:t> (0)</a:t>
                      </a:r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all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grammatical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elements</a:t>
                      </a:r>
                      <a:r>
                        <a:rPr lang="es-MX" baseline="0" dirty="0"/>
                        <a:t> of </a:t>
                      </a:r>
                      <a:r>
                        <a:rPr lang="es-MX" baseline="0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task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fullfills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functions</a:t>
                      </a:r>
                      <a:r>
                        <a:rPr lang="es-MX" dirty="0"/>
                        <a:t> and </a:t>
                      </a:r>
                      <a:r>
                        <a:rPr lang="es-MX" dirty="0" err="1"/>
                        <a:t>vocabulary</a:t>
                      </a:r>
                      <a:r>
                        <a:rPr lang="es-MX" dirty="0"/>
                        <a:t> (4 </a:t>
                      </a:r>
                      <a:r>
                        <a:rPr lang="es-MX" dirty="0" err="1"/>
                        <a:t>words</a:t>
                      </a:r>
                      <a:r>
                        <a:rPr lang="es-MX" dirty="0"/>
                        <a:t> min) of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unit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content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Communicates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efectivly</a:t>
                      </a:r>
                      <a:r>
                        <a:rPr lang="es-MX" baseline="0" dirty="0"/>
                        <a:t>  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</a:t>
                      </a:r>
                      <a:r>
                        <a:rPr lang="es-MX" dirty="0" err="1"/>
                        <a:t>he</a:t>
                      </a:r>
                      <a:r>
                        <a:rPr lang="es-MX" dirty="0"/>
                        <a:t> ideas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 </a:t>
                      </a:r>
                      <a:r>
                        <a:rPr lang="es-MX" baseline="0" dirty="0" err="1"/>
                        <a:t>speech</a:t>
                      </a:r>
                      <a:r>
                        <a:rPr lang="es-MX" baseline="0" dirty="0"/>
                        <a:t>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Ideas </a:t>
                      </a:r>
                      <a:r>
                        <a:rPr lang="es-MX" dirty="0" err="1"/>
                        <a:t>flow</a:t>
                      </a:r>
                      <a:r>
                        <a:rPr lang="es-MX" dirty="0"/>
                        <a:t> in </a:t>
                      </a:r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speech</a:t>
                      </a:r>
                      <a:r>
                        <a:rPr lang="es-MX" dirty="0"/>
                        <a:t> </a:t>
                      </a:r>
                      <a:r>
                        <a:rPr lang="es-MX" baseline="0" dirty="0"/>
                        <a:t>and </a:t>
                      </a:r>
                      <a:r>
                        <a:rPr lang="es-MX" baseline="0" dirty="0" err="1"/>
                        <a:t>clearly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support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the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main</a:t>
                      </a:r>
                      <a:r>
                        <a:rPr lang="es-MX" baseline="0" dirty="0"/>
                        <a:t> idea.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The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presentation</a:t>
                      </a:r>
                      <a:r>
                        <a:rPr lang="es-MX" dirty="0"/>
                        <a:t> </a:t>
                      </a:r>
                      <a:r>
                        <a:rPr lang="es-MX" dirty="0" err="1"/>
                        <a:t>is</a:t>
                      </a:r>
                      <a:r>
                        <a:rPr lang="es-MX" baseline="0" dirty="0"/>
                        <a:t> </a:t>
                      </a:r>
                      <a:r>
                        <a:rPr lang="es-MX" baseline="0" dirty="0" err="1"/>
                        <a:t>creative</a:t>
                      </a:r>
                      <a:r>
                        <a:rPr lang="es-MX" baseline="0" dirty="0"/>
                        <a:t> and </a:t>
                      </a:r>
                      <a:r>
                        <a:rPr lang="es-MX" baseline="0" dirty="0" err="1"/>
                        <a:t>elaborated</a:t>
                      </a:r>
                      <a:r>
                        <a:rPr lang="es-MX" baseline="0" dirty="0"/>
                        <a:t> in </a:t>
                      </a:r>
                      <a:r>
                        <a:rPr lang="es-MX" baseline="0" dirty="0" err="1"/>
                        <a:t>Canva</a:t>
                      </a:r>
                      <a:endParaRPr lang="es-MX" dirty="0"/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s-MX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6854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1208</TotalTime>
  <Words>317</Words>
  <Application>Microsoft Office PowerPoint</Application>
  <PresentationFormat>Carta (216 x 279 mm)</PresentationFormat>
  <Paragraphs>51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Bittermilk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Cuenta Microsoft</dc:creator>
  <cp:lastModifiedBy>SAMARA KERENY ROBLEDO CORTES</cp:lastModifiedBy>
  <cp:revision>54</cp:revision>
  <dcterms:created xsi:type="dcterms:W3CDTF">2020-11-25T17:14:58Z</dcterms:created>
  <dcterms:modified xsi:type="dcterms:W3CDTF">2021-05-18T18:17:53Z</dcterms:modified>
</cp:coreProperties>
</file>