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4" r:id="rId4"/>
    <p:sldId id="267" r:id="rId5"/>
    <p:sldId id="265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100" d="100"/>
          <a:sy n="100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yelaalejandradelcarmen.gaona@docentecoahuila.gob.mx" TargetMode="External"/><Relationship Id="rId2" Type="http://schemas.openxmlformats.org/officeDocument/2006/relationships/hyperlink" Target="https://www.canva.com/design/DAEe8iskzrg/share/preview?token=kq_E8Yw2eX-TnbPgIJEbKQ&amp;role=EDITOR&amp;utm_content=DAEe8iskzrg&amp;utm_campaign=designshare&amp;utm_medium=link&amp;utm_source=sharebutto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galejandra@Hot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A90FBC6-7C23-40F3-B38D-FA48642EE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1295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0 Imagen">
            <a:extLst>
              <a:ext uri="{FF2B5EF4-FFF2-40B4-BE49-F238E27FC236}">
                <a16:creationId xmlns:a16="http://schemas.microsoft.com/office/drawing/2014/main" id="{FDBE3C7F-6EFC-4C1B-8601-30FC62888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0" r="18974"/>
          <a:stretch>
            <a:fillRect/>
          </a:stretch>
        </p:blipFill>
        <p:spPr bwMode="auto">
          <a:xfrm>
            <a:off x="676275" y="736600"/>
            <a:ext cx="720725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986E27B-A66D-44D6-AC9A-ABDACB763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" y="1433899"/>
            <a:ext cx="59531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Escuela Normal de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Licenciatura en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Curso: English B2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titular: Miss Mayela Alejandra del C. Gaona García. 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 Secci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Samantha de Le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Huitr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Ramos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1646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infographic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s-MX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information of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life of a famous person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past </a:t>
                      </a:r>
                      <a:r>
                        <a:rPr lang="en-US" sz="1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admire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1-11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infographic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https://www.canva.com/design/DAEe8iskzrg/share/preview?token=kq_E8Yw2eX-TnbPgIJEbKQ&amp;role=EDITOR&amp;utm_content=DAEe8iskzrg&amp;utm_campaign=designshare&amp;utm_medium=link&amp;utm_source=sharebutton</a:t>
            </a:r>
            <a:r>
              <a:rPr lang="es-MX" dirty="0"/>
              <a:t>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3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4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1-11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0453" t="13901" r="10690" b="39439"/>
          <a:stretch/>
        </p:blipFill>
        <p:spPr>
          <a:xfrm>
            <a:off x="118753" y="819807"/>
            <a:ext cx="6613123" cy="389408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0196" t="60415" r="24831" b="5399"/>
          <a:stretch/>
        </p:blipFill>
        <p:spPr>
          <a:xfrm>
            <a:off x="118753" y="4713890"/>
            <a:ext cx="6676185" cy="27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163" t="13901" r="10690" b="5389"/>
          <a:stretch/>
        </p:blipFill>
        <p:spPr>
          <a:xfrm>
            <a:off x="236483" y="268014"/>
            <a:ext cx="6621517" cy="8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9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1399</TotalTime>
  <Words>332</Words>
  <Application>Microsoft Office PowerPoint</Application>
  <PresentationFormat>Carta (216 x 279 mm)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lenovo</cp:lastModifiedBy>
  <cp:revision>53</cp:revision>
  <dcterms:created xsi:type="dcterms:W3CDTF">2020-11-25T17:14:58Z</dcterms:created>
  <dcterms:modified xsi:type="dcterms:W3CDTF">2021-05-19T23:33:56Z</dcterms:modified>
</cp:coreProperties>
</file>