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60" r:id="rId3"/>
    <p:sldId id="264" r:id="rId4"/>
    <p:sldId id="267" r:id="rId5"/>
    <p:sldId id="265" r:id="rId6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84CC"/>
    <a:srgbClr val="65A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>
        <p:scale>
          <a:sx n="40" d="100"/>
          <a:sy n="40" d="100"/>
        </p:scale>
        <p:origin x="2760" y="8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alejandra@Hotmail.com" TargetMode="External"/><Relationship Id="rId2" Type="http://schemas.openxmlformats.org/officeDocument/2006/relationships/hyperlink" Target="mailto:mayelaalejandradelcarmen.gaona@docentecoahuila.gob.mx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Diagrama&#10;&#10;Descripción generada automáticamente">
            <a:extLst>
              <a:ext uri="{FF2B5EF4-FFF2-40B4-BE49-F238E27FC236}">
                <a16:creationId xmlns:a16="http://schemas.microsoft.com/office/drawing/2014/main" id="{E024EA66-1D64-407D-99E2-05E9D6E3F3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C91419FB-1D7A-49A1-9F0C-CBE029FC93F4}"/>
              </a:ext>
            </a:extLst>
          </p:cNvPr>
          <p:cNvSpPr txBox="1"/>
          <p:nvPr/>
        </p:nvSpPr>
        <p:spPr>
          <a:xfrm>
            <a:off x="1398270" y="3879502"/>
            <a:ext cx="40614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badi Extra Light" panose="020B0204020104020204" pitchFamily="34" charset="0"/>
              </a:rPr>
              <a:t>Writing Assignment</a:t>
            </a:r>
          </a:p>
          <a:p>
            <a:pPr algn="ctr"/>
            <a:endParaRPr lang="en-US" sz="2800" dirty="0">
              <a:latin typeface="Abadi Extra Light" panose="020B0204020104020204" pitchFamily="34" charset="0"/>
            </a:endParaRPr>
          </a:p>
          <a:p>
            <a:pPr algn="ctr"/>
            <a:endParaRPr lang="en-US" sz="2800" dirty="0">
              <a:latin typeface="Abadi Extra Light" panose="020B0204020104020204" pitchFamily="34" charset="0"/>
            </a:endParaRPr>
          </a:p>
          <a:p>
            <a:pPr algn="ctr"/>
            <a:r>
              <a:rPr lang="en-US" sz="2800" dirty="0">
                <a:latin typeface="Abadi Extra Light" panose="020B0204020104020204" pitchFamily="34" charset="0"/>
              </a:rPr>
              <a:t>May 20, 2021</a:t>
            </a:r>
          </a:p>
        </p:txBody>
      </p:sp>
    </p:spTree>
    <p:extLst>
      <p:ext uri="{BB962C8B-B14F-4D97-AF65-F5344CB8AC3E}">
        <p14:creationId xmlns:p14="http://schemas.microsoft.com/office/powerpoint/2010/main" val="2432595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01646"/>
              </p:ext>
            </p:extLst>
          </p:nvPr>
        </p:nvGraphicFramePr>
        <p:xfrm>
          <a:off x="168574" y="223377"/>
          <a:ext cx="6541190" cy="408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infographic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Canva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endParaRPr lang="es-MX" sz="14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audio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(300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400" b="1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  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 information of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life of a famous person </a:t>
                      </a:r>
                      <a:r>
                        <a:rPr lang="en-US" sz="1400" b="1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the past </a:t>
                      </a:r>
                      <a:r>
                        <a:rPr lang="en-US" sz="1400" b="1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admire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1-11</a:t>
                      </a: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Note: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done in canva.com </a:t>
                      </a:r>
                    </a:p>
                    <a:p>
                      <a:pPr algn="l"/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suggest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subscribe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free, explore and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friendly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 are posible.</a:t>
                      </a:r>
                      <a:endParaRPr lang="es-MX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64720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infographic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share </a:t>
            </a:r>
            <a:r>
              <a:rPr lang="es-MX" dirty="0" err="1">
                <a:solidFill>
                  <a:srgbClr val="3484CC"/>
                </a:solidFill>
              </a:rPr>
              <a:t>your</a:t>
            </a:r>
            <a:r>
              <a:rPr lang="es-MX" dirty="0">
                <a:solidFill>
                  <a:srgbClr val="3484CC"/>
                </a:solidFill>
              </a:rPr>
              <a:t> link </a:t>
            </a:r>
            <a:r>
              <a:rPr lang="es-MX" dirty="0" err="1">
                <a:solidFill>
                  <a:srgbClr val="3484CC"/>
                </a:solidFill>
              </a:rPr>
              <a:t>here</a:t>
            </a:r>
            <a:r>
              <a:rPr lang="es-MX" dirty="0"/>
              <a:t>)</a:t>
            </a:r>
          </a:p>
          <a:p>
            <a:endParaRPr lang="es-MX" dirty="0"/>
          </a:p>
          <a:p>
            <a:r>
              <a:rPr lang="es-MX" dirty="0"/>
              <a:t> </a:t>
            </a:r>
          </a:p>
          <a:p>
            <a:r>
              <a:rPr lang="es-MX" dirty="0"/>
              <a:t>https://www.canva.com/design/DAEfCqdzE0o/PFTIUcb2-VViB8ubjL4ASw/watch?utm_content=DAEfCqdzE0o&amp;utm_campaign=designshare&amp;utm_medium=link&amp;utm_source=publishsharelink</a:t>
            </a:r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you</a:t>
            </a:r>
            <a:r>
              <a:rPr lang="es-MX" dirty="0"/>
              <a:t> can </a:t>
            </a:r>
            <a:r>
              <a:rPr lang="es-MX" dirty="0" err="1"/>
              <a:t>also</a:t>
            </a:r>
            <a:r>
              <a:rPr lang="es-MX" dirty="0"/>
              <a:t> share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by</a:t>
            </a:r>
            <a:r>
              <a:rPr lang="es-MX" dirty="0"/>
              <a:t> e-mail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teacher</a:t>
            </a:r>
            <a:r>
              <a:rPr lang="es-MX" dirty="0"/>
              <a:t> at: </a:t>
            </a:r>
            <a:r>
              <a:rPr lang="es-MX" dirty="0">
                <a:hlinkClick r:id="rId2"/>
              </a:rPr>
              <a:t>mayelaalejandradelcarmen.gaona@docentecoahuila.gob.mx</a:t>
            </a:r>
            <a:r>
              <a:rPr lang="es-MX" dirty="0"/>
              <a:t>  </a:t>
            </a:r>
            <a:r>
              <a:rPr lang="es-MX" dirty="0" err="1"/>
              <a:t>or</a:t>
            </a:r>
            <a:r>
              <a:rPr lang="es-MX" dirty="0"/>
              <a:t>  </a:t>
            </a:r>
            <a:r>
              <a:rPr lang="es-MX" dirty="0">
                <a:hlinkClick r:id="rId3"/>
              </a:rPr>
              <a:t>galejandra@hotmail.com</a:t>
            </a:r>
            <a:r>
              <a:rPr lang="es-MX" dirty="0"/>
              <a:t> </a:t>
            </a:r>
          </a:p>
          <a:p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sound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voice</a:t>
            </a:r>
            <a:r>
              <a:rPr lang="es-MX" dirty="0"/>
              <a:t> and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 </a:t>
            </a:r>
            <a:r>
              <a:rPr lang="es-MX" dirty="0" err="1"/>
              <a:t>design</a:t>
            </a:r>
            <a:r>
              <a:rPr lang="es-MX" dirty="0"/>
              <a:t>  </a:t>
            </a:r>
            <a:r>
              <a:rPr lang="es-MX" dirty="0" err="1"/>
              <a:t>run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 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261257" y="5149591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18753" y="29579"/>
            <a:ext cx="644153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must</a:t>
            </a:r>
            <a:r>
              <a:rPr lang="es-MX" sz="1600" dirty="0"/>
              <a:t> </a:t>
            </a:r>
            <a:r>
              <a:rPr lang="es-MX" sz="1600" dirty="0" err="1"/>
              <a:t>include</a:t>
            </a:r>
            <a:r>
              <a:rPr lang="es-MX" sz="1600" dirty="0"/>
              <a:t>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vocabulary</a:t>
            </a:r>
            <a:r>
              <a:rPr lang="es-MX" sz="1600" dirty="0"/>
              <a:t>, </a:t>
            </a:r>
            <a:r>
              <a:rPr lang="es-MX" sz="1600" dirty="0" err="1"/>
              <a:t>phrases</a:t>
            </a:r>
            <a:r>
              <a:rPr lang="es-MX" sz="1600" dirty="0"/>
              <a:t> and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following</a:t>
            </a:r>
            <a:r>
              <a:rPr lang="es-MX" sz="1600" dirty="0"/>
              <a:t> gramar </a:t>
            </a:r>
            <a:r>
              <a:rPr lang="es-MX" sz="1600" dirty="0" err="1"/>
              <a:t>content</a:t>
            </a:r>
            <a:r>
              <a:rPr lang="es-MX" sz="1600" dirty="0"/>
              <a:t> of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lesson</a:t>
            </a:r>
            <a:r>
              <a:rPr lang="es-MX" sz="1600" dirty="0"/>
              <a:t> 1-11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10453" t="13901" r="10690" b="39439"/>
          <a:stretch/>
        </p:blipFill>
        <p:spPr>
          <a:xfrm>
            <a:off x="118753" y="819807"/>
            <a:ext cx="6613123" cy="389408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l="10196" t="60415" r="24831" b="5399"/>
          <a:stretch/>
        </p:blipFill>
        <p:spPr>
          <a:xfrm>
            <a:off x="118753" y="4713890"/>
            <a:ext cx="6676185" cy="277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9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1163" t="13901" r="10690" b="5389"/>
          <a:stretch/>
        </p:blipFill>
        <p:spPr>
          <a:xfrm>
            <a:off x="236483" y="268014"/>
            <a:ext cx="6621517" cy="807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690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687884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Communicates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efectivly</a:t>
                      </a:r>
                      <a:r>
                        <a:rPr lang="es-MX" baseline="0" dirty="0"/>
                        <a:t> 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</a:t>
                      </a:r>
                      <a:r>
                        <a:rPr lang="es-MX" dirty="0" err="1"/>
                        <a:t>he</a:t>
                      </a:r>
                      <a:r>
                        <a:rPr lang="es-MX" dirty="0"/>
                        <a:t> ideas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 </a:t>
                      </a:r>
                      <a:r>
                        <a:rPr lang="es-MX" baseline="0" dirty="0" err="1"/>
                        <a:t>speech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speech</a:t>
                      </a:r>
                      <a:r>
                        <a:rPr lang="es-MX" dirty="0"/>
                        <a:t> </a:t>
                      </a:r>
                      <a:r>
                        <a:rPr lang="es-MX" baseline="0" dirty="0"/>
                        <a:t>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presentation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creative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elaborated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Canva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1061</TotalTime>
  <Words>287</Words>
  <Application>Microsoft Office PowerPoint</Application>
  <PresentationFormat>Carta (216 x 279 mm)</PresentationFormat>
  <Paragraphs>34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Abadi Extra Light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VALERIA GALINDO TORRES</cp:lastModifiedBy>
  <cp:revision>53</cp:revision>
  <dcterms:created xsi:type="dcterms:W3CDTF">2020-11-25T17:14:58Z</dcterms:created>
  <dcterms:modified xsi:type="dcterms:W3CDTF">2021-05-20T20:03:03Z</dcterms:modified>
</cp:coreProperties>
</file>