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4" r:id="rId4"/>
    <p:sldId id="267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633045"/>
            <a:ext cx="685800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ESCUELA NORMAL DE EDUCACIÓN PREESCOLAR</a:t>
            </a:r>
          </a:p>
          <a:p>
            <a:pPr algn="ctr"/>
            <a:r>
              <a:rPr lang="es-MX" sz="2400" dirty="0"/>
              <a:t>Licenciatura en Educación preescolar</a:t>
            </a:r>
          </a:p>
          <a:p>
            <a:pPr algn="ctr"/>
            <a:r>
              <a:rPr lang="es-MX" sz="2400" dirty="0"/>
              <a:t>Ciclo escolar 2020 – 2021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                  </a:t>
            </a:r>
          </a:p>
          <a:p>
            <a:pPr algn="ctr"/>
            <a:endParaRPr lang="es-MX" dirty="0"/>
          </a:p>
          <a:p>
            <a:pPr algn="ctr"/>
            <a:r>
              <a:rPr lang="es-MX" sz="2400" dirty="0"/>
              <a:t>Nombre de la alumna:  </a:t>
            </a:r>
          </a:p>
          <a:p>
            <a:pPr algn="ctr"/>
            <a:r>
              <a:rPr lang="es-MX" sz="2400" dirty="0"/>
              <a:t>Luz Mariana Gutiérrez Reyes</a:t>
            </a:r>
          </a:p>
          <a:p>
            <a:pPr algn="ctr"/>
            <a:r>
              <a:rPr lang="es-MX" sz="2400" dirty="0"/>
              <a:t>Número de lista: 12     Grupo: Segundo “D”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Nombre del trabajo</a:t>
            </a:r>
            <a:r>
              <a:rPr lang="es-MX" sz="2400" dirty="0" smtClean="0"/>
              <a:t>: </a:t>
            </a:r>
            <a:r>
              <a:rPr lang="es-MX" sz="2400" dirty="0" err="1" smtClean="0"/>
              <a:t>Task</a:t>
            </a:r>
            <a:r>
              <a:rPr lang="es-MX" sz="2400" dirty="0" smtClean="0"/>
              <a:t> 3</a:t>
            </a:r>
            <a:endParaRPr lang="es-MX" sz="2400" dirty="0"/>
          </a:p>
          <a:p>
            <a:pPr algn="ctr"/>
            <a:r>
              <a:rPr lang="es-MX" sz="2400" dirty="0"/>
              <a:t>Nombre del docente: </a:t>
            </a:r>
            <a:r>
              <a:rPr lang="es-MX" sz="2400" dirty="0" err="1"/>
              <a:t>Mayela</a:t>
            </a:r>
            <a:r>
              <a:rPr lang="es-MX" sz="2400" dirty="0"/>
              <a:t> Alejandra Del Carmen Gaona García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Fecha:  </a:t>
            </a:r>
            <a:r>
              <a:rPr lang="es-MX" sz="2400" dirty="0" smtClean="0"/>
              <a:t>19 </a:t>
            </a:r>
            <a:r>
              <a:rPr lang="es-MX" sz="2400" dirty="0"/>
              <a:t>de </a:t>
            </a:r>
            <a:r>
              <a:rPr lang="es-MX" sz="2400" dirty="0" smtClean="0"/>
              <a:t>Mayo </a:t>
            </a:r>
            <a:r>
              <a:rPr lang="es-MX" sz="2400" dirty="0"/>
              <a:t>del 2021</a:t>
            </a:r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01646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life of a famous person </a:t>
                      </a:r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past </a:t>
                      </a:r>
                      <a:r>
                        <a:rPr lang="en-US" sz="14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admire</a:t>
                      </a:r>
                    </a:p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1-11</a:t>
                      </a:r>
                    </a:p>
                    <a:p>
                      <a:pPr algn="l"/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infographic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</a:t>
            </a:r>
            <a:r>
              <a:rPr lang="es-MX" dirty="0"/>
              <a:t>(https://www.canva.com/design/DAEft3-DvtI/JxhshA6Ro7wCqmAr4NoU5w/view?utm_content=DAEft3-DvtI&amp;utm_campaign=designshare&amp;utm_medium=link&amp;utm_source=publishsharelink)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Note: </a:t>
            </a:r>
            <a:r>
              <a:rPr lang="es-MX" dirty="0" err="1" smtClean="0"/>
              <a:t>you</a:t>
            </a:r>
            <a:r>
              <a:rPr lang="es-MX" dirty="0" smtClean="0"/>
              <a:t> can </a:t>
            </a:r>
            <a:r>
              <a:rPr lang="es-MX" dirty="0" err="1" smtClean="0"/>
              <a:t>also</a:t>
            </a:r>
            <a:r>
              <a:rPr lang="es-MX" dirty="0" smtClean="0"/>
              <a:t> share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e-mail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teacher</a:t>
            </a:r>
            <a:r>
              <a:rPr lang="es-MX" dirty="0" smtClean="0"/>
              <a:t> at: </a:t>
            </a:r>
            <a:r>
              <a:rPr lang="es-MX" dirty="0" smtClean="0">
                <a:hlinkClick r:id="rId2"/>
              </a:rPr>
              <a:t>mayelaalejandradelcarmen.gaona@docentecoahuila.gob.mx</a:t>
            </a:r>
            <a:r>
              <a:rPr lang="es-MX" dirty="0" smtClean="0"/>
              <a:t>  </a:t>
            </a:r>
            <a:r>
              <a:rPr lang="es-MX" dirty="0" err="1" smtClean="0"/>
              <a:t>or</a:t>
            </a:r>
            <a:r>
              <a:rPr lang="es-MX" dirty="0" smtClean="0"/>
              <a:t>  </a:t>
            </a:r>
            <a:r>
              <a:rPr lang="es-MX" dirty="0" smtClean="0">
                <a:hlinkClick r:id="rId3"/>
              </a:rPr>
              <a:t>galejandra@hotmail.com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Before</a:t>
            </a:r>
            <a:r>
              <a:rPr lang="es-MX" dirty="0" smtClean="0"/>
              <a:t> </a:t>
            </a:r>
            <a:r>
              <a:rPr lang="es-MX" dirty="0" err="1" smtClean="0"/>
              <a:t>sharing</a:t>
            </a:r>
            <a:r>
              <a:rPr lang="es-MX" dirty="0" smtClean="0"/>
              <a:t>, </a:t>
            </a:r>
            <a:r>
              <a:rPr lang="es-MX" dirty="0" err="1" smtClean="0"/>
              <a:t>make</a:t>
            </a:r>
            <a:r>
              <a:rPr lang="es-MX" dirty="0" smtClean="0"/>
              <a:t> </a:t>
            </a:r>
            <a:r>
              <a:rPr lang="es-MX" dirty="0" err="1" smtClean="0"/>
              <a:t>sure</a:t>
            </a:r>
            <a:r>
              <a:rPr lang="es-MX" dirty="0" smtClean="0"/>
              <a:t> 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sound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voice</a:t>
            </a:r>
            <a:r>
              <a:rPr lang="es-MX" dirty="0" smtClean="0"/>
              <a:t> and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 </a:t>
            </a:r>
            <a:r>
              <a:rPr lang="es-MX" dirty="0" err="1" smtClean="0"/>
              <a:t>design</a:t>
            </a:r>
            <a:r>
              <a:rPr lang="es-MX" dirty="0" smtClean="0"/>
              <a:t>  </a:t>
            </a:r>
            <a:r>
              <a:rPr lang="es-MX" dirty="0" err="1" smtClean="0"/>
              <a:t>run</a:t>
            </a:r>
            <a:r>
              <a:rPr lang="es-MX" dirty="0" smtClean="0"/>
              <a:t> </a:t>
            </a:r>
            <a:r>
              <a:rPr lang="es-MX" dirty="0" err="1" smtClean="0"/>
              <a:t>perfectly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You</a:t>
            </a:r>
            <a:r>
              <a:rPr lang="es-MX" sz="1600" dirty="0" smtClean="0"/>
              <a:t> </a:t>
            </a:r>
            <a:r>
              <a:rPr lang="es-MX" sz="1600" dirty="0" err="1" smtClean="0"/>
              <a:t>must</a:t>
            </a:r>
            <a:r>
              <a:rPr lang="es-MX" sz="1600" dirty="0" smtClean="0"/>
              <a:t> </a:t>
            </a:r>
            <a:r>
              <a:rPr lang="es-MX" sz="1600" dirty="0" err="1" smtClean="0"/>
              <a:t>include</a:t>
            </a:r>
            <a:r>
              <a:rPr lang="es-MX" sz="1600" dirty="0" smtClean="0"/>
              <a:t>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vocabulary</a:t>
            </a:r>
            <a:r>
              <a:rPr lang="es-MX" sz="1600" dirty="0" smtClean="0"/>
              <a:t>, </a:t>
            </a:r>
            <a:r>
              <a:rPr lang="es-MX" sz="1600" dirty="0" err="1" smtClean="0"/>
              <a:t>phrases</a:t>
            </a:r>
            <a:r>
              <a:rPr lang="es-MX" sz="1600" dirty="0" smtClean="0"/>
              <a:t> and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following</a:t>
            </a:r>
            <a:r>
              <a:rPr lang="es-MX" sz="1600" dirty="0" smtClean="0"/>
              <a:t> gramar </a:t>
            </a:r>
            <a:r>
              <a:rPr lang="es-MX" sz="1600" dirty="0" err="1" smtClean="0"/>
              <a:t>content</a:t>
            </a:r>
            <a:r>
              <a:rPr lang="es-MX" sz="1600" dirty="0" smtClean="0"/>
              <a:t> of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lesson</a:t>
            </a:r>
            <a:r>
              <a:rPr lang="es-MX" sz="1600" dirty="0" smtClean="0"/>
              <a:t> 1-11 </a:t>
            </a:r>
            <a:endParaRPr lang="es-MX" sz="16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0453" t="13901" r="10690" b="39439"/>
          <a:stretch/>
        </p:blipFill>
        <p:spPr>
          <a:xfrm>
            <a:off x="118753" y="819807"/>
            <a:ext cx="6613123" cy="38940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0196" t="60415" r="24831" b="5399"/>
          <a:stretch/>
        </p:blipFill>
        <p:spPr>
          <a:xfrm>
            <a:off x="118753" y="4713890"/>
            <a:ext cx="6676185" cy="27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163" t="13901" r="10690" b="5389"/>
          <a:stretch/>
        </p:blipFill>
        <p:spPr>
          <a:xfrm>
            <a:off x="236483" y="268014"/>
            <a:ext cx="6621517" cy="8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Communicates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efectivly</a:t>
                      </a:r>
                      <a:r>
                        <a:rPr lang="es-MX" baseline="0" dirty="0" smtClean="0"/>
                        <a:t> 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</a:t>
                      </a:r>
                      <a:r>
                        <a:rPr lang="es-MX" dirty="0" err="1" smtClean="0"/>
                        <a:t>he</a:t>
                      </a:r>
                      <a:r>
                        <a:rPr lang="es-MX" dirty="0" smtClean="0"/>
                        <a:t> ideas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 </a:t>
                      </a:r>
                      <a:r>
                        <a:rPr lang="es-MX" baseline="0" dirty="0" err="1" smtClean="0"/>
                        <a:t>speech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r>
                        <a:rPr lang="es-MX" dirty="0" smtClean="0"/>
                        <a:t> </a:t>
                      </a:r>
                      <a:r>
                        <a:rPr lang="es-MX" baseline="0" dirty="0" smtClean="0"/>
                        <a:t>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presentation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creative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elaborated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Canva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1085</TotalTime>
  <Words>282</Words>
  <Application>Microsoft Office PowerPoint</Application>
  <PresentationFormat>Carta (216 x 279 mm)</PresentationFormat>
  <Paragraphs>50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Luz Gutierrez</cp:lastModifiedBy>
  <cp:revision>54</cp:revision>
  <dcterms:created xsi:type="dcterms:W3CDTF">2020-11-25T17:14:58Z</dcterms:created>
  <dcterms:modified xsi:type="dcterms:W3CDTF">2021-05-28T00:45:37Z</dcterms:modified>
</cp:coreProperties>
</file>