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D966A-AE17-4B54-AEB0-42EBAF372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715E5C-1193-4A54-AF75-6150EE60D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0F0E15-778D-4EA0-A6AA-FBD16DA4E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CC3254-73DB-49F8-8666-3D6D40DA3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88EE72-5221-47C7-9542-5516E9E2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189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12BD44-A898-455D-A1D3-1B855B99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47CE79-83D1-4C6B-B0FB-2F7D452FD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01AAA4-EC1C-4DAD-9178-AFEEF9152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3B7369-AFE0-4C8E-99D1-CEDE66DC8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900CC0-34FA-4C62-9041-7DBFCD38C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03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0934F0-AB40-4975-8A59-2A1BD3001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1552D3-1235-4D99-BBA6-D4D2BB2FA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2BB30A-56E4-4DAC-AAA4-33104659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E4AA9A-1495-4DBE-AA26-2370542FD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C1266C-4B59-46A9-B103-86B2E8771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28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4A57F-DFCC-428E-8461-7F44EB3C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BCE2C1-1BB7-4731-8333-1BFC72ADD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D06777-D9CD-497B-99EA-494239D5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AB8C88-660C-4B0D-8089-7E57A6F35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50FAA3-42FC-4BCF-AADC-62838FBB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22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115A5A-4348-49A2-B7A6-46E4B1E48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B139D9-005A-4587-9C72-A108E508D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495D73-85AC-4F5D-8AB5-02636E9C2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9F4188-8B25-41C5-A26D-532B386FA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29A5A7-2A54-45B5-AB71-628154877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208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4B843-351C-45FC-9F87-CE8E7C15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AF4922-4D3F-4574-B402-34E078C5E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E68E53-5FB7-41AC-A885-C34DA8950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888A74-E95A-4EDA-80A2-45719AAA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112568-94BA-464F-B599-D6349FC7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E2A630-7606-4F31-9694-195CC6AD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910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44305E-661B-494A-8F87-E257A7572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066094-1839-4C12-85E0-F7EB32A8F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261F46-733F-4685-B2EE-98DBD55D8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F4E8372-91BB-4A29-8A65-8701821DA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E06DD8-2FFA-47D0-BAE1-DBBDBEDED1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C28202-84F5-4539-A0E8-EE9F99B0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84AE73-2987-42C8-BBC1-D5272FA4A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8101CC1-9293-4D8E-B73E-6FFC725FE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8070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3DE8B-A548-438C-977A-403892D3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9A3219-08D4-4530-BB2B-3A19C50F9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B35E56-9ED5-4F4E-89F2-D6C15DD25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D09EF90-16FA-4868-9BA2-3859A477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465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5B7C0F7-AE16-4897-8D24-995C42C8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E9F8CA-625A-4742-99A5-AA2ED9AAA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1D51CD-2504-4F3C-B9FD-7E7A437BE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12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95388-677E-45AD-8948-15AF43B2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1641AB-A146-4523-8FAB-8DF0B5AE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57B08D-040C-4072-9642-03DA31DF5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CEE521-7280-40E2-8381-DC841A130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002EAE-590E-4AC8-BA5A-FB578FFC6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C0A6D5-3D33-4DCF-8FC5-26F0D8FE5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88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E16A4-6501-4183-8E38-DDDDA138E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924C37-32B2-4680-B0FF-8F82A1E2C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104CC7-A3F7-4579-9ED5-CB62AE942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7AF003-E3D5-45CC-AB77-9ECCB079A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00FD0E-86A5-4E33-ACA5-2E5EB420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C3B6A3-E510-421C-A15B-00C46E002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63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BE9DA6B-3B3D-4C18-AA47-1E926960B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2AD60B-DB6F-46BD-886A-091F43435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2EBCCA-863C-463A-8271-99ECBC182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4AD47-55FA-407F-8F84-DD960B0E2F5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38B460-0118-444D-A8DE-5A7D8B710A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998134-D961-4FD1-89D5-DF90F5B98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1919-6C72-46CC-A979-48C0DBF018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564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5138F-E51C-4DD9-912C-81206A3B3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A4231D-6720-4F1B-A869-3374208C07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3C87363-A6F9-4BF2-9CF9-1EB55AF3C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0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540AF-93E5-4B2B-91EC-33AAE930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2543D9-0DD0-417C-A80B-8012573E6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1AB4FCC-E668-4858-8EE7-E970B8CED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410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3B906-445D-4934-AA52-9B8CA9D1E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A8D083-F1E4-473F-AD62-25C585370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7D0B395-D8CA-42AC-99B6-AE2B0B07F5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5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B7012-4DCA-45A7-BE43-9537C8C4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C40650-E942-46D0-844B-815663F90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A0CB0B4-D524-4CFC-854F-D1CB244F7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734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A2298-E9D6-4EB3-87AA-E3B9EE06C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ABA7A0-6B7C-4BD7-9E1D-09D30C394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4EC0DCE-9756-4482-AE4D-DC9C2455E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936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3</cp:revision>
  <dcterms:created xsi:type="dcterms:W3CDTF">2021-04-30T17:47:13Z</dcterms:created>
  <dcterms:modified xsi:type="dcterms:W3CDTF">2021-04-30T18:12:50Z</dcterms:modified>
</cp:coreProperties>
</file>