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13906" y="1019923"/>
            <a:ext cx="579990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ES" alt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</a:t>
            </a:r>
            <a:r>
              <a:rPr kumimoji="0" lang="es-ES" alt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2020-2021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1" descr="/Users/melissa/Downloads/enep 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1" y="1245057"/>
            <a:ext cx="2328455" cy="1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17427" y="2349059"/>
            <a:ext cx="7992866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 </a:t>
            </a:r>
            <a:r>
              <a:rPr lang="es-ES" altLang="es-MX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Tutoría Grupal.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Titular:</a:t>
            </a:r>
            <a:r>
              <a:rPr kumimoji="0" lang="es-ES" altLang="es-MX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Karla Griselda García Pimentel.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Alumna: Evelin Medina Ram</a:t>
            </a:r>
            <a:r>
              <a:rPr kumimoji="0" lang="es-ES" altLang="es-MX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S" altLang="es-MX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 No.17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altLang="es-MX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MNEMOTECNIA</a:t>
            </a:r>
            <a:r>
              <a:rPr kumimoji="0" lang="es-ES" altLang="es-MX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Segundo Semestre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Secci</a:t>
            </a: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D</a:t>
            </a:r>
            <a:endParaRPr kumimoji="0" lang="es-ES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smtClean="0">
                <a:latin typeface="ARCO" panose="02000800000000000000" pitchFamily="2" charset="0"/>
              </a:rPr>
              <a:t>MNEMOTECNIA </a:t>
            </a:r>
            <a:endParaRPr lang="es-MX" sz="5400" dirty="0">
              <a:latin typeface="ARCO" panose="020008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481943"/>
            <a:ext cx="10820400" cy="4024125"/>
          </a:xfrm>
        </p:spPr>
        <p:txBody>
          <a:bodyPr/>
          <a:lstStyle/>
          <a:p>
            <a:r>
              <a:rPr lang="es-MX" dirty="0" smtClean="0"/>
              <a:t>La mnemotecnia es el proceso intelectual que consiste en establecer una asociación 	o vinculo para recordar una cosa. Las técnicas mnemotécnicas suelen radicar en vincular las estructuras y los contenidos que quieren retenerse con determinados emplazamientos físicos que ordenan según la conveniencia.</a:t>
            </a:r>
            <a:endParaRPr lang="es-MX" dirty="0"/>
          </a:p>
        </p:txBody>
      </p:sp>
      <p:pic>
        <p:nvPicPr>
          <p:cNvPr id="3074" name="Picture 2" descr="Qué es la mnemotecnia y para qué sirve? - Curso Gen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5" y="4105767"/>
            <a:ext cx="42672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94560"/>
            <a:ext cx="4147457" cy="4024125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Asociaciones mentales</a:t>
            </a:r>
          </a:p>
          <a:p>
            <a:r>
              <a:rPr lang="es-MX" dirty="0" smtClean="0"/>
              <a:t>Imaginación </a:t>
            </a:r>
          </a:p>
          <a:p>
            <a:r>
              <a:rPr lang="es-MX" dirty="0" smtClean="0"/>
              <a:t>Métodos de memorización </a:t>
            </a:r>
          </a:p>
          <a:p>
            <a:r>
              <a:rPr lang="es-MX" dirty="0" smtClean="0"/>
              <a:t>Herramientas practicas</a:t>
            </a:r>
          </a:p>
          <a:p>
            <a:r>
              <a:rPr lang="es-MX" dirty="0" smtClean="0"/>
              <a:t>Transforma la información en algo fácil de recordar </a:t>
            </a:r>
          </a:p>
          <a:p>
            <a:r>
              <a:rPr lang="es-MX" dirty="0" smtClean="0"/>
              <a:t>Activa diferentes zonas del cerebro para facilitar la memorización </a:t>
            </a:r>
          </a:p>
          <a:p>
            <a:r>
              <a:rPr lang="es-MX" dirty="0" smtClean="0"/>
              <a:t>Sin necesidad de la repetición</a:t>
            </a:r>
            <a:endParaRPr lang="es-MX" dirty="0"/>
          </a:p>
        </p:txBody>
      </p:sp>
      <p:pic>
        <p:nvPicPr>
          <p:cNvPr id="2050" name="Picture 2" descr="Qué es Mnemotecnia? » Su Definición y Significado [202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3" y="2194560"/>
            <a:ext cx="6139543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58939" y="450864"/>
            <a:ext cx="7051764" cy="1293028"/>
          </a:xfrm>
        </p:spPr>
        <p:txBody>
          <a:bodyPr/>
          <a:lstStyle/>
          <a:p>
            <a:r>
              <a:rPr lang="es-MX" dirty="0" smtClean="0"/>
              <a:t>ejemplos</a:t>
            </a:r>
            <a:endParaRPr lang="es-MX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286692" y="1743892"/>
            <a:ext cx="4147457" cy="1469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Treinta días trae septiembre, con abril, junio y noviembre de veintiocho solo hay uno, y los demás treinta y uno.</a:t>
            </a:r>
            <a:endParaRPr lang="es-MX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847115" y="2784566"/>
            <a:ext cx="4763588" cy="2571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                                ROY G BIV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.RED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.ORANGE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.YELLOW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.GREEN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.BLUE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.INDIGO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.VIOLET</a:t>
            </a:r>
            <a:endParaRPr lang="es-MX" dirty="0"/>
          </a:p>
        </p:txBody>
      </p:sp>
      <p:pic>
        <p:nvPicPr>
          <p:cNvPr id="1026" name="Picture 2" descr="Cómo hacer un arcoíris casero - Bubble Avent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57" y="3646170"/>
            <a:ext cx="3229246" cy="17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Los Meses del Año en Español: lista y conversaciones - SpanishLearningLab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Los Meses del Año en Español: lista y conversaciones - SpanishLearning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1" y="3213463"/>
            <a:ext cx="3276011" cy="32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42</TotalTime>
  <Words>125</Words>
  <Application>Microsoft Office PowerPoint</Application>
  <PresentationFormat>Panorámica</PresentationFormat>
  <Paragraphs>28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ARCO</vt:lpstr>
      <vt:lpstr>Arial</vt:lpstr>
      <vt:lpstr>Calibri</vt:lpstr>
      <vt:lpstr>Century Gothic</vt:lpstr>
      <vt:lpstr>Times New Roman</vt:lpstr>
      <vt:lpstr>Estela de condensación</vt:lpstr>
      <vt:lpstr>Presentación de PowerPoint</vt:lpstr>
      <vt:lpstr>MNEMOTECNIA </vt:lpstr>
      <vt:lpstr>Presentación de PowerPoint</vt:lpstr>
      <vt:lpstr>ejemplos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5</cp:revision>
  <dcterms:created xsi:type="dcterms:W3CDTF">2021-05-04T01:16:30Z</dcterms:created>
  <dcterms:modified xsi:type="dcterms:W3CDTF">2021-05-04T01:59:12Z</dcterms:modified>
</cp:coreProperties>
</file>