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5"/>
  </p:notesMasterIdLst>
  <p:sldIdLst>
    <p:sldId id="256" r:id="rId2"/>
    <p:sldId id="257" r:id="rId3"/>
    <p:sldId id="274" r:id="rId4"/>
  </p:sldIdLst>
  <p:sldSz cx="9144000" cy="5143500" type="screen16x9"/>
  <p:notesSz cx="6858000" cy="9144000"/>
  <p:embeddedFontLst>
    <p:embeddedFont>
      <p:font typeface="Molengo" panose="020B0604020202020204" charset="0"/>
      <p:regular r:id="rId6"/>
    </p:embeddedFont>
    <p:embeddedFont>
      <p:font typeface="Baloo 2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alanquin Dark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AC4B29-1D2F-4997-9B22-3AB6DCF48234}">
  <a:tblStyle styleId="{78AC4B29-1D2F-4997-9B22-3AB6DCF482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131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83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66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8839149cd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8839149cd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47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EF8E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30700" y="3328100"/>
            <a:ext cx="5082600" cy="9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6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4100" y="4046000"/>
            <a:ext cx="44358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2571748"/>
            <a:ext cx="1912309" cy="2583617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795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14" name="Google Shape;14;p2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99959" y="4298260"/>
            <a:ext cx="648084" cy="541218"/>
            <a:chOff x="8099959" y="4298260"/>
            <a:chExt cx="648084" cy="541218"/>
          </a:xfrm>
        </p:grpSpPr>
        <p:sp>
          <p:nvSpPr>
            <p:cNvPr id="18" name="Google Shape;18;p2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108650" y="1381125"/>
            <a:ext cx="6926700" cy="31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-106683" y="10779"/>
            <a:ext cx="1158339" cy="1020738"/>
            <a:chOff x="-106683" y="10779"/>
            <a:chExt cx="1158339" cy="1020738"/>
          </a:xfrm>
        </p:grpSpPr>
        <p:sp>
          <p:nvSpPr>
            <p:cNvPr id="38" name="Google Shape;38;p4"/>
            <p:cNvSpPr/>
            <p:nvPr/>
          </p:nvSpPr>
          <p:spPr>
            <a:xfrm rot="-6936536" flipH="1">
              <a:off x="633102" y="992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5400000">
              <a:off x="-64626" y="6694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5400000">
              <a:off x="863399" y="84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6936536">
              <a:off x="-64623" y="315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7985157" y="302343"/>
            <a:ext cx="1005254" cy="1219320"/>
            <a:chOff x="7985157" y="302343"/>
            <a:chExt cx="1005254" cy="1219320"/>
          </a:xfrm>
        </p:grpSpPr>
        <p:sp>
          <p:nvSpPr>
            <p:cNvPr id="43" name="Google Shape;43;p4"/>
            <p:cNvSpPr/>
            <p:nvPr/>
          </p:nvSpPr>
          <p:spPr>
            <a:xfrm rot="6936536">
              <a:off x="8774552" y="12981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5400000">
              <a:off x="8438449" y="8933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261766">
              <a:off x="8003027" y="438633"/>
              <a:ext cx="173797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4"/>
          <p:cNvSpPr/>
          <p:nvPr/>
        </p:nvSpPr>
        <p:spPr>
          <a:xfrm flipH="1">
            <a:off x="727590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1398900" y="540000"/>
            <a:ext cx="6346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/>
          <p:nvPr/>
        </p:nvSpPr>
        <p:spPr>
          <a:xfrm>
            <a:off x="5685999" y="1224374"/>
            <a:ext cx="3572333" cy="3966748"/>
          </a:xfrm>
          <a:custGeom>
            <a:avLst/>
            <a:gdLst/>
            <a:ahLst/>
            <a:cxnLst/>
            <a:rect l="l" t="t" r="r" b="b"/>
            <a:pathLst>
              <a:path w="14229" h="15800" extrusionOk="0">
                <a:moveTo>
                  <a:pt x="8301" y="1"/>
                </a:moveTo>
                <a:cubicBezTo>
                  <a:pt x="7445" y="1"/>
                  <a:pt x="6594" y="394"/>
                  <a:pt x="6275" y="1154"/>
                </a:cubicBezTo>
                <a:cubicBezTo>
                  <a:pt x="5918" y="2000"/>
                  <a:pt x="6275" y="2952"/>
                  <a:pt x="6549" y="3833"/>
                </a:cubicBezTo>
                <a:cubicBezTo>
                  <a:pt x="6621" y="4083"/>
                  <a:pt x="6680" y="4357"/>
                  <a:pt x="6609" y="4607"/>
                </a:cubicBezTo>
                <a:cubicBezTo>
                  <a:pt x="6420" y="5184"/>
                  <a:pt x="5704" y="5253"/>
                  <a:pt x="5072" y="5253"/>
                </a:cubicBezTo>
                <a:cubicBezTo>
                  <a:pt x="4987" y="5253"/>
                  <a:pt x="4903" y="5252"/>
                  <a:pt x="4823" y="5250"/>
                </a:cubicBezTo>
                <a:cubicBezTo>
                  <a:pt x="4807" y="5250"/>
                  <a:pt x="4791" y="5250"/>
                  <a:pt x="4775" y="5250"/>
                </a:cubicBezTo>
                <a:cubicBezTo>
                  <a:pt x="3481" y="5250"/>
                  <a:pt x="2191" y="5725"/>
                  <a:pt x="1203" y="6548"/>
                </a:cubicBezTo>
                <a:cubicBezTo>
                  <a:pt x="917" y="6798"/>
                  <a:pt x="632" y="7084"/>
                  <a:pt x="513" y="7441"/>
                </a:cubicBezTo>
                <a:cubicBezTo>
                  <a:pt x="251" y="8215"/>
                  <a:pt x="751" y="9048"/>
                  <a:pt x="1346" y="9620"/>
                </a:cubicBezTo>
                <a:cubicBezTo>
                  <a:pt x="1941" y="10203"/>
                  <a:pt x="2644" y="10739"/>
                  <a:pt x="2882" y="11525"/>
                </a:cubicBezTo>
                <a:cubicBezTo>
                  <a:pt x="2918" y="11644"/>
                  <a:pt x="2941" y="11787"/>
                  <a:pt x="2918" y="11906"/>
                </a:cubicBezTo>
                <a:cubicBezTo>
                  <a:pt x="2858" y="12156"/>
                  <a:pt x="2596" y="12323"/>
                  <a:pt x="2382" y="12454"/>
                </a:cubicBezTo>
                <a:cubicBezTo>
                  <a:pt x="1453" y="13001"/>
                  <a:pt x="536" y="13704"/>
                  <a:pt x="179" y="14716"/>
                </a:cubicBezTo>
                <a:cubicBezTo>
                  <a:pt x="36" y="15073"/>
                  <a:pt x="1" y="15430"/>
                  <a:pt x="24" y="15799"/>
                </a:cubicBezTo>
                <a:lnTo>
                  <a:pt x="14229" y="15799"/>
                </a:lnTo>
                <a:lnTo>
                  <a:pt x="14229" y="3131"/>
                </a:lnTo>
                <a:cubicBezTo>
                  <a:pt x="14014" y="3310"/>
                  <a:pt x="13776" y="3452"/>
                  <a:pt x="13538" y="3476"/>
                </a:cubicBezTo>
                <a:cubicBezTo>
                  <a:pt x="13490" y="3482"/>
                  <a:pt x="13443" y="3485"/>
                  <a:pt x="13396" y="3485"/>
                </a:cubicBezTo>
                <a:cubicBezTo>
                  <a:pt x="12702" y="3485"/>
                  <a:pt x="12151" y="2843"/>
                  <a:pt x="11704" y="2274"/>
                </a:cubicBezTo>
                <a:cubicBezTo>
                  <a:pt x="11014" y="1393"/>
                  <a:pt x="10216" y="512"/>
                  <a:pt x="9168" y="142"/>
                </a:cubicBezTo>
                <a:cubicBezTo>
                  <a:pt x="8893" y="48"/>
                  <a:pt x="8597" y="1"/>
                  <a:pt x="8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226" name="Google Shape;226;p17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230" name="Google Shape;230;p17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3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750795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9"/>
          <p:cNvGrpSpPr/>
          <p:nvPr/>
        </p:nvGrpSpPr>
        <p:grpSpPr>
          <a:xfrm flipH="1">
            <a:off x="800092" y="3067917"/>
            <a:ext cx="1849814" cy="1735871"/>
            <a:chOff x="6386767" y="3067917"/>
            <a:chExt cx="1849814" cy="1735871"/>
          </a:xfrm>
        </p:grpSpPr>
        <p:grpSp>
          <p:nvGrpSpPr>
            <p:cNvPr id="247" name="Google Shape;247;p19"/>
            <p:cNvGrpSpPr/>
            <p:nvPr/>
          </p:nvGrpSpPr>
          <p:grpSpPr>
            <a:xfrm>
              <a:off x="6386767" y="3067917"/>
              <a:ext cx="1849814" cy="1035608"/>
              <a:chOff x="719992" y="3511592"/>
              <a:chExt cx="1849814" cy="1035608"/>
            </a:xfrm>
          </p:grpSpPr>
          <p:grpSp>
            <p:nvGrpSpPr>
              <p:cNvPr id="248" name="Google Shape;248;p19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249" name="Google Shape;249;p19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19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19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2" name="Google Shape;252;p19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19"/>
            <p:cNvSpPr/>
            <p:nvPr/>
          </p:nvSpPr>
          <p:spPr>
            <a:xfrm rot="6936536">
              <a:off x="6673802" y="4580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/>
          <p:nvPr/>
        </p:nvSpPr>
        <p:spPr>
          <a:xfrm flipH="1">
            <a:off x="0" y="6600"/>
            <a:ext cx="6819887" cy="2198409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32"/>
          <p:cNvGrpSpPr/>
          <p:nvPr/>
        </p:nvGrpSpPr>
        <p:grpSpPr>
          <a:xfrm>
            <a:off x="7091543" y="43516"/>
            <a:ext cx="2014218" cy="1644772"/>
            <a:chOff x="7091543" y="43516"/>
            <a:chExt cx="2014218" cy="1644772"/>
          </a:xfrm>
        </p:grpSpPr>
        <p:sp>
          <p:nvSpPr>
            <p:cNvPr id="387" name="Google Shape;387;p32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3">
  <p:cSld name="CUSTOM_9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>
            <a:spLocks noGrp="1"/>
          </p:cNvSpPr>
          <p:nvPr>
            <p:ph type="title"/>
          </p:nvPr>
        </p:nvSpPr>
        <p:spPr>
          <a:xfrm flipH="1">
            <a:off x="1673112" y="540000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6" name="Google Shape;396;p33"/>
          <p:cNvGrpSpPr/>
          <p:nvPr/>
        </p:nvGrpSpPr>
        <p:grpSpPr>
          <a:xfrm flipH="1">
            <a:off x="38251" y="3550367"/>
            <a:ext cx="1192394" cy="1626008"/>
            <a:chOff x="7913367" y="3550367"/>
            <a:chExt cx="1192394" cy="1626008"/>
          </a:xfrm>
        </p:grpSpPr>
        <p:sp>
          <p:nvSpPr>
            <p:cNvPr id="397" name="Google Shape;397;p33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 rot="6936536">
              <a:off x="7955427" y="35711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3"/>
          <p:cNvSpPr/>
          <p:nvPr/>
        </p:nvSpPr>
        <p:spPr>
          <a:xfrm>
            <a:off x="7507978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subTitle" idx="1"/>
          </p:nvPr>
        </p:nvSpPr>
        <p:spPr>
          <a:xfrm>
            <a:off x="2435100" y="1447800"/>
            <a:ext cx="5204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/>
          <p:nvPr/>
        </p:nvSpPr>
        <p:spPr>
          <a:xfrm rot="10800000">
            <a:off x="7275900" y="0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39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479" name="Google Shape;479;p39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9"/>
          <p:cNvGrpSpPr/>
          <p:nvPr/>
        </p:nvGrpSpPr>
        <p:grpSpPr>
          <a:xfrm>
            <a:off x="8099959" y="4298260"/>
            <a:ext cx="648084" cy="541218"/>
            <a:chOff x="8099959" y="4298260"/>
            <a:chExt cx="648084" cy="541218"/>
          </a:xfrm>
        </p:grpSpPr>
        <p:sp>
          <p:nvSpPr>
            <p:cNvPr id="483" name="Google Shape;483;p39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8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aloo 2"/>
              <a:buNone/>
              <a:defRPr sz="36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lengo"/>
              <a:buChar char="●"/>
              <a:defRPr sz="1800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9" r:id="rId3"/>
    <p:sldLayoutId id="2147483663" r:id="rId4"/>
    <p:sldLayoutId id="2147483665" r:id="rId5"/>
    <p:sldLayoutId id="2147483678" r:id="rId6"/>
    <p:sldLayoutId id="2147483679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AcAckqnx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mrxTQZW9b08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"/>
          <p:cNvSpPr txBox="1">
            <a:spLocks noGrp="1"/>
          </p:cNvSpPr>
          <p:nvPr>
            <p:ph type="ctrTitle"/>
          </p:nvPr>
        </p:nvSpPr>
        <p:spPr>
          <a:xfrm>
            <a:off x="3324227" y="1798797"/>
            <a:ext cx="5082600" cy="9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Saludo Y Despedida</a:t>
            </a:r>
            <a:endParaRPr sz="1200" dirty="0">
              <a:solidFill>
                <a:schemeClr val="accent6"/>
              </a:solidFill>
            </a:endParaRPr>
          </a:p>
        </p:txBody>
      </p:sp>
      <p:grpSp>
        <p:nvGrpSpPr>
          <p:cNvPr id="499" name="Google Shape;499;p42"/>
          <p:cNvGrpSpPr/>
          <p:nvPr/>
        </p:nvGrpSpPr>
        <p:grpSpPr>
          <a:xfrm>
            <a:off x="5194" y="574605"/>
            <a:ext cx="3969264" cy="2742885"/>
            <a:chOff x="2525375" y="361755"/>
            <a:chExt cx="4332785" cy="2993763"/>
          </a:xfrm>
        </p:grpSpPr>
        <p:sp>
          <p:nvSpPr>
            <p:cNvPr id="500" name="Google Shape;500;p42"/>
            <p:cNvSpPr/>
            <p:nvPr/>
          </p:nvSpPr>
          <p:spPr>
            <a:xfrm>
              <a:off x="5400949" y="661669"/>
              <a:ext cx="60121" cy="59292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41" y="858"/>
                  </a:cubicBezTo>
                  <a:cubicBezTo>
                    <a:pt x="679" y="858"/>
                    <a:pt x="870" y="667"/>
                    <a:pt x="870" y="429"/>
                  </a:cubicBezTo>
                  <a:cubicBezTo>
                    <a:pt x="870" y="191"/>
                    <a:pt x="679" y="1"/>
                    <a:pt x="441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2776293" y="2066151"/>
              <a:ext cx="72491" cy="72491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0"/>
                  </a:moveTo>
                  <a:cubicBezTo>
                    <a:pt x="239" y="0"/>
                    <a:pt x="1" y="239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8" y="810"/>
                    <a:pt x="1048" y="524"/>
                  </a:cubicBezTo>
                  <a:cubicBezTo>
                    <a:pt x="1048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2807597" y="288068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2747477" y="3113569"/>
              <a:ext cx="39597" cy="39528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7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72"/>
                    <a:pt x="287" y="572"/>
                  </a:cubicBezTo>
                  <a:cubicBezTo>
                    <a:pt x="441" y="572"/>
                    <a:pt x="572" y="441"/>
                    <a:pt x="572" y="286"/>
                  </a:cubicBezTo>
                  <a:cubicBezTo>
                    <a:pt x="572" y="131"/>
                    <a:pt x="441" y="0"/>
                    <a:pt x="287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680684" y="1875284"/>
              <a:ext cx="414423" cy="353956"/>
            </a:xfrm>
            <a:custGeom>
              <a:avLst/>
              <a:gdLst/>
              <a:ahLst/>
              <a:cxnLst/>
              <a:rect l="l" t="t" r="r" b="b"/>
              <a:pathLst>
                <a:path w="5997" h="5122" extrusionOk="0">
                  <a:moveTo>
                    <a:pt x="5871" y="0"/>
                  </a:moveTo>
                  <a:lnTo>
                    <a:pt x="5871" y="0"/>
                  </a:lnTo>
                  <a:cubicBezTo>
                    <a:pt x="1" y="72"/>
                    <a:pt x="846" y="4929"/>
                    <a:pt x="846" y="4929"/>
                  </a:cubicBezTo>
                  <a:cubicBezTo>
                    <a:pt x="1351" y="5062"/>
                    <a:pt x="1805" y="5121"/>
                    <a:pt x="2213" y="5121"/>
                  </a:cubicBezTo>
                  <a:cubicBezTo>
                    <a:pt x="5997" y="5121"/>
                    <a:pt x="5871" y="0"/>
                    <a:pt x="5871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5746403" y="1883093"/>
              <a:ext cx="327143" cy="318850"/>
            </a:xfrm>
            <a:custGeom>
              <a:avLst/>
              <a:gdLst/>
              <a:ahLst/>
              <a:cxnLst/>
              <a:rect l="l" t="t" r="r" b="b"/>
              <a:pathLst>
                <a:path w="4734" h="4614" extrusionOk="0">
                  <a:moveTo>
                    <a:pt x="4657" y="1"/>
                  </a:moveTo>
                  <a:cubicBezTo>
                    <a:pt x="4649" y="1"/>
                    <a:pt x="4641" y="3"/>
                    <a:pt x="4634" y="6"/>
                  </a:cubicBezTo>
                  <a:cubicBezTo>
                    <a:pt x="4479" y="161"/>
                    <a:pt x="4336" y="304"/>
                    <a:pt x="4169" y="459"/>
                  </a:cubicBezTo>
                  <a:cubicBezTo>
                    <a:pt x="3800" y="816"/>
                    <a:pt x="3443" y="1185"/>
                    <a:pt x="3074" y="1542"/>
                  </a:cubicBezTo>
                  <a:lnTo>
                    <a:pt x="3038" y="1566"/>
                  </a:lnTo>
                  <a:cubicBezTo>
                    <a:pt x="3026" y="1233"/>
                    <a:pt x="3015" y="887"/>
                    <a:pt x="2979" y="542"/>
                  </a:cubicBezTo>
                  <a:cubicBezTo>
                    <a:pt x="2979" y="483"/>
                    <a:pt x="2979" y="435"/>
                    <a:pt x="2967" y="375"/>
                  </a:cubicBezTo>
                  <a:cubicBezTo>
                    <a:pt x="2967" y="355"/>
                    <a:pt x="2937" y="339"/>
                    <a:pt x="2915" y="339"/>
                  </a:cubicBezTo>
                  <a:cubicBezTo>
                    <a:pt x="2898" y="339"/>
                    <a:pt x="2885" y="349"/>
                    <a:pt x="2895" y="375"/>
                  </a:cubicBezTo>
                  <a:cubicBezTo>
                    <a:pt x="2907" y="756"/>
                    <a:pt x="2931" y="1125"/>
                    <a:pt x="2955" y="1495"/>
                  </a:cubicBezTo>
                  <a:cubicBezTo>
                    <a:pt x="2955" y="1542"/>
                    <a:pt x="2955" y="1590"/>
                    <a:pt x="2967" y="1649"/>
                  </a:cubicBezTo>
                  <a:cubicBezTo>
                    <a:pt x="2562" y="2030"/>
                    <a:pt x="2157" y="2435"/>
                    <a:pt x="1764" y="2816"/>
                  </a:cubicBezTo>
                  <a:cubicBezTo>
                    <a:pt x="1705" y="2316"/>
                    <a:pt x="1657" y="1804"/>
                    <a:pt x="1598" y="1304"/>
                  </a:cubicBezTo>
                  <a:cubicBezTo>
                    <a:pt x="1586" y="1233"/>
                    <a:pt x="1586" y="1149"/>
                    <a:pt x="1574" y="1078"/>
                  </a:cubicBezTo>
                  <a:cubicBezTo>
                    <a:pt x="1574" y="1054"/>
                    <a:pt x="1550" y="1042"/>
                    <a:pt x="1528" y="1042"/>
                  </a:cubicBezTo>
                  <a:cubicBezTo>
                    <a:pt x="1505" y="1042"/>
                    <a:pt x="1485" y="1054"/>
                    <a:pt x="1491" y="1078"/>
                  </a:cubicBezTo>
                  <a:lnTo>
                    <a:pt x="1669" y="2685"/>
                  </a:lnTo>
                  <a:cubicBezTo>
                    <a:pt x="1681" y="2757"/>
                    <a:pt x="1681" y="2816"/>
                    <a:pt x="1705" y="2900"/>
                  </a:cubicBezTo>
                  <a:cubicBezTo>
                    <a:pt x="1324" y="3257"/>
                    <a:pt x="967" y="3614"/>
                    <a:pt x="598" y="3983"/>
                  </a:cubicBezTo>
                  <a:lnTo>
                    <a:pt x="586" y="3995"/>
                  </a:lnTo>
                  <a:cubicBezTo>
                    <a:pt x="598" y="3459"/>
                    <a:pt x="598" y="2935"/>
                    <a:pt x="609" y="2399"/>
                  </a:cubicBezTo>
                  <a:lnTo>
                    <a:pt x="609" y="2161"/>
                  </a:lnTo>
                  <a:cubicBezTo>
                    <a:pt x="609" y="2132"/>
                    <a:pt x="592" y="2117"/>
                    <a:pt x="574" y="2117"/>
                  </a:cubicBezTo>
                  <a:cubicBezTo>
                    <a:pt x="556" y="2117"/>
                    <a:pt x="538" y="2132"/>
                    <a:pt x="538" y="2161"/>
                  </a:cubicBezTo>
                  <a:cubicBezTo>
                    <a:pt x="526" y="2733"/>
                    <a:pt x="526" y="3292"/>
                    <a:pt x="514" y="3864"/>
                  </a:cubicBezTo>
                  <a:lnTo>
                    <a:pt x="514" y="4090"/>
                  </a:lnTo>
                  <a:cubicBezTo>
                    <a:pt x="419" y="4173"/>
                    <a:pt x="336" y="4269"/>
                    <a:pt x="228" y="4352"/>
                  </a:cubicBezTo>
                  <a:lnTo>
                    <a:pt x="50" y="4531"/>
                  </a:lnTo>
                  <a:lnTo>
                    <a:pt x="38" y="4543"/>
                  </a:lnTo>
                  <a:cubicBezTo>
                    <a:pt x="1" y="4571"/>
                    <a:pt x="29" y="4613"/>
                    <a:pt x="66" y="4613"/>
                  </a:cubicBezTo>
                  <a:cubicBezTo>
                    <a:pt x="76" y="4613"/>
                    <a:pt x="87" y="4610"/>
                    <a:pt x="97" y="4602"/>
                  </a:cubicBezTo>
                  <a:cubicBezTo>
                    <a:pt x="240" y="4459"/>
                    <a:pt x="395" y="4304"/>
                    <a:pt x="550" y="4162"/>
                  </a:cubicBezTo>
                  <a:lnTo>
                    <a:pt x="574" y="4150"/>
                  </a:lnTo>
                  <a:lnTo>
                    <a:pt x="2836" y="4150"/>
                  </a:lnTo>
                  <a:cubicBezTo>
                    <a:pt x="2884" y="4150"/>
                    <a:pt x="2895" y="4066"/>
                    <a:pt x="2836" y="4066"/>
                  </a:cubicBezTo>
                  <a:lnTo>
                    <a:pt x="645" y="4066"/>
                  </a:lnTo>
                  <a:cubicBezTo>
                    <a:pt x="990" y="3745"/>
                    <a:pt x="1312" y="3411"/>
                    <a:pt x="1657" y="3078"/>
                  </a:cubicBezTo>
                  <a:lnTo>
                    <a:pt x="1764" y="2971"/>
                  </a:lnTo>
                  <a:cubicBezTo>
                    <a:pt x="2360" y="2959"/>
                    <a:pt x="2967" y="2935"/>
                    <a:pt x="3562" y="2923"/>
                  </a:cubicBezTo>
                  <a:lnTo>
                    <a:pt x="3812" y="2923"/>
                  </a:lnTo>
                  <a:cubicBezTo>
                    <a:pt x="3857" y="2923"/>
                    <a:pt x="3870" y="2851"/>
                    <a:pt x="3823" y="2851"/>
                  </a:cubicBezTo>
                  <a:cubicBezTo>
                    <a:pt x="3820" y="2851"/>
                    <a:pt x="3816" y="2851"/>
                    <a:pt x="3812" y="2852"/>
                  </a:cubicBezTo>
                  <a:cubicBezTo>
                    <a:pt x="3205" y="2864"/>
                    <a:pt x="2610" y="2876"/>
                    <a:pt x="2002" y="2900"/>
                  </a:cubicBezTo>
                  <a:lnTo>
                    <a:pt x="1836" y="2900"/>
                  </a:lnTo>
                  <a:cubicBezTo>
                    <a:pt x="2205" y="2519"/>
                    <a:pt x="2598" y="2149"/>
                    <a:pt x="2967" y="1780"/>
                  </a:cubicBezTo>
                  <a:cubicBezTo>
                    <a:pt x="2979" y="1768"/>
                    <a:pt x="3003" y="1745"/>
                    <a:pt x="3026" y="1733"/>
                  </a:cubicBezTo>
                  <a:cubicBezTo>
                    <a:pt x="3396" y="1721"/>
                    <a:pt x="3788" y="1685"/>
                    <a:pt x="4158" y="1673"/>
                  </a:cubicBezTo>
                  <a:cubicBezTo>
                    <a:pt x="4217" y="1673"/>
                    <a:pt x="4265" y="1673"/>
                    <a:pt x="4324" y="1661"/>
                  </a:cubicBezTo>
                  <a:cubicBezTo>
                    <a:pt x="4367" y="1661"/>
                    <a:pt x="4381" y="1586"/>
                    <a:pt x="4341" y="1586"/>
                  </a:cubicBezTo>
                  <a:cubicBezTo>
                    <a:pt x="4337" y="1586"/>
                    <a:pt x="4331" y="1587"/>
                    <a:pt x="4324" y="1590"/>
                  </a:cubicBezTo>
                  <a:cubicBezTo>
                    <a:pt x="3931" y="1602"/>
                    <a:pt x="3550" y="1626"/>
                    <a:pt x="3181" y="1649"/>
                  </a:cubicBezTo>
                  <a:lnTo>
                    <a:pt x="3122" y="1649"/>
                  </a:lnTo>
                  <a:cubicBezTo>
                    <a:pt x="3455" y="1316"/>
                    <a:pt x="3788" y="995"/>
                    <a:pt x="4134" y="649"/>
                  </a:cubicBezTo>
                  <a:lnTo>
                    <a:pt x="4503" y="280"/>
                  </a:lnTo>
                  <a:lnTo>
                    <a:pt x="4681" y="102"/>
                  </a:lnTo>
                  <a:lnTo>
                    <a:pt x="4693" y="78"/>
                  </a:lnTo>
                  <a:cubicBezTo>
                    <a:pt x="4733" y="48"/>
                    <a:pt x="4698" y="1"/>
                    <a:pt x="4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4968148" y="1292940"/>
              <a:ext cx="571084" cy="387334"/>
            </a:xfrm>
            <a:custGeom>
              <a:avLst/>
              <a:gdLst/>
              <a:ahLst/>
              <a:cxnLst/>
              <a:rect l="l" t="t" r="r" b="b"/>
              <a:pathLst>
                <a:path w="8264" h="5605" extrusionOk="0">
                  <a:moveTo>
                    <a:pt x="5313" y="0"/>
                  </a:moveTo>
                  <a:cubicBezTo>
                    <a:pt x="674" y="0"/>
                    <a:pt x="1" y="4558"/>
                    <a:pt x="1" y="4558"/>
                  </a:cubicBezTo>
                  <a:cubicBezTo>
                    <a:pt x="1152" y="5304"/>
                    <a:pt x="2169" y="5605"/>
                    <a:pt x="3060" y="5605"/>
                  </a:cubicBezTo>
                  <a:cubicBezTo>
                    <a:pt x="6730" y="5605"/>
                    <a:pt x="8264" y="510"/>
                    <a:pt x="8264" y="510"/>
                  </a:cubicBezTo>
                  <a:cubicBezTo>
                    <a:pt x="7135" y="152"/>
                    <a:pt x="6158" y="0"/>
                    <a:pt x="5313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4983628" y="1313256"/>
              <a:ext cx="535218" cy="320440"/>
            </a:xfrm>
            <a:custGeom>
              <a:avLst/>
              <a:gdLst/>
              <a:ahLst/>
              <a:cxnLst/>
              <a:rect l="l" t="t" r="r" b="b"/>
              <a:pathLst>
                <a:path w="7745" h="4637" extrusionOk="0">
                  <a:moveTo>
                    <a:pt x="5383" y="1"/>
                  </a:moveTo>
                  <a:cubicBezTo>
                    <a:pt x="5364" y="1"/>
                    <a:pt x="5346" y="11"/>
                    <a:pt x="5337" y="37"/>
                  </a:cubicBezTo>
                  <a:cubicBezTo>
                    <a:pt x="5206" y="513"/>
                    <a:pt x="5087" y="978"/>
                    <a:pt x="4956" y="1454"/>
                  </a:cubicBezTo>
                  <a:lnTo>
                    <a:pt x="4909" y="1632"/>
                  </a:lnTo>
                  <a:cubicBezTo>
                    <a:pt x="4254" y="1954"/>
                    <a:pt x="3599" y="2263"/>
                    <a:pt x="2932" y="2597"/>
                  </a:cubicBezTo>
                  <a:cubicBezTo>
                    <a:pt x="3063" y="1942"/>
                    <a:pt x="3218" y="1299"/>
                    <a:pt x="3349" y="644"/>
                  </a:cubicBezTo>
                  <a:cubicBezTo>
                    <a:pt x="3361" y="537"/>
                    <a:pt x="3396" y="454"/>
                    <a:pt x="3408" y="347"/>
                  </a:cubicBezTo>
                  <a:cubicBezTo>
                    <a:pt x="3416" y="310"/>
                    <a:pt x="3383" y="278"/>
                    <a:pt x="3350" y="278"/>
                  </a:cubicBezTo>
                  <a:cubicBezTo>
                    <a:pt x="3330" y="278"/>
                    <a:pt x="3310" y="291"/>
                    <a:pt x="3301" y="323"/>
                  </a:cubicBezTo>
                  <a:cubicBezTo>
                    <a:pt x="3158" y="1001"/>
                    <a:pt x="3004" y="1692"/>
                    <a:pt x="2861" y="2383"/>
                  </a:cubicBezTo>
                  <a:cubicBezTo>
                    <a:pt x="2849" y="2478"/>
                    <a:pt x="2813" y="2561"/>
                    <a:pt x="2801" y="2656"/>
                  </a:cubicBezTo>
                  <a:cubicBezTo>
                    <a:pt x="2194" y="2954"/>
                    <a:pt x="1599" y="3252"/>
                    <a:pt x="979" y="3549"/>
                  </a:cubicBezTo>
                  <a:cubicBezTo>
                    <a:pt x="968" y="3549"/>
                    <a:pt x="968" y="3561"/>
                    <a:pt x="956" y="3561"/>
                  </a:cubicBezTo>
                  <a:cubicBezTo>
                    <a:pt x="1182" y="2906"/>
                    <a:pt x="1420" y="2252"/>
                    <a:pt x="1634" y="1597"/>
                  </a:cubicBezTo>
                  <a:cubicBezTo>
                    <a:pt x="1670" y="1501"/>
                    <a:pt x="1718" y="1406"/>
                    <a:pt x="1741" y="1299"/>
                  </a:cubicBezTo>
                  <a:cubicBezTo>
                    <a:pt x="1756" y="1263"/>
                    <a:pt x="1727" y="1236"/>
                    <a:pt x="1693" y="1236"/>
                  </a:cubicBezTo>
                  <a:cubicBezTo>
                    <a:pt x="1672" y="1236"/>
                    <a:pt x="1648" y="1247"/>
                    <a:pt x="1634" y="1275"/>
                  </a:cubicBezTo>
                  <a:cubicBezTo>
                    <a:pt x="1396" y="1966"/>
                    <a:pt x="1146" y="2668"/>
                    <a:pt x="908" y="3359"/>
                  </a:cubicBezTo>
                  <a:lnTo>
                    <a:pt x="825" y="3621"/>
                  </a:lnTo>
                  <a:cubicBezTo>
                    <a:pt x="670" y="3704"/>
                    <a:pt x="503" y="3776"/>
                    <a:pt x="360" y="3847"/>
                  </a:cubicBezTo>
                  <a:cubicBezTo>
                    <a:pt x="253" y="3895"/>
                    <a:pt x="146" y="3942"/>
                    <a:pt x="63" y="4002"/>
                  </a:cubicBezTo>
                  <a:lnTo>
                    <a:pt x="51" y="4002"/>
                  </a:lnTo>
                  <a:cubicBezTo>
                    <a:pt x="0" y="4022"/>
                    <a:pt x="18" y="4093"/>
                    <a:pt x="61" y="4093"/>
                  </a:cubicBezTo>
                  <a:cubicBezTo>
                    <a:pt x="69" y="4093"/>
                    <a:pt x="77" y="4091"/>
                    <a:pt x="86" y="4085"/>
                  </a:cubicBezTo>
                  <a:cubicBezTo>
                    <a:pt x="348" y="3966"/>
                    <a:pt x="598" y="3835"/>
                    <a:pt x="848" y="3716"/>
                  </a:cubicBezTo>
                  <a:cubicBezTo>
                    <a:pt x="848" y="3716"/>
                    <a:pt x="860" y="3716"/>
                    <a:pt x="860" y="3704"/>
                  </a:cubicBezTo>
                  <a:cubicBezTo>
                    <a:pt x="1682" y="3966"/>
                    <a:pt x="2515" y="4252"/>
                    <a:pt x="3337" y="4514"/>
                  </a:cubicBezTo>
                  <a:cubicBezTo>
                    <a:pt x="3456" y="4561"/>
                    <a:pt x="3575" y="4597"/>
                    <a:pt x="3694" y="4633"/>
                  </a:cubicBezTo>
                  <a:cubicBezTo>
                    <a:pt x="3701" y="4635"/>
                    <a:pt x="3707" y="4637"/>
                    <a:pt x="3713" y="4637"/>
                  </a:cubicBezTo>
                  <a:cubicBezTo>
                    <a:pt x="3762" y="4637"/>
                    <a:pt x="3792" y="4559"/>
                    <a:pt x="3718" y="4538"/>
                  </a:cubicBezTo>
                  <a:cubicBezTo>
                    <a:pt x="2884" y="4252"/>
                    <a:pt x="2075" y="3978"/>
                    <a:pt x="1241" y="3704"/>
                  </a:cubicBezTo>
                  <a:cubicBezTo>
                    <a:pt x="1158" y="3668"/>
                    <a:pt x="1087" y="3657"/>
                    <a:pt x="1015" y="3621"/>
                  </a:cubicBezTo>
                  <a:cubicBezTo>
                    <a:pt x="1563" y="3359"/>
                    <a:pt x="2111" y="3073"/>
                    <a:pt x="2682" y="2811"/>
                  </a:cubicBezTo>
                  <a:lnTo>
                    <a:pt x="2861" y="2716"/>
                  </a:lnTo>
                  <a:cubicBezTo>
                    <a:pt x="3599" y="2942"/>
                    <a:pt x="4361" y="3180"/>
                    <a:pt x="5111" y="3406"/>
                  </a:cubicBezTo>
                  <a:cubicBezTo>
                    <a:pt x="5206" y="3430"/>
                    <a:pt x="5325" y="3454"/>
                    <a:pt x="5432" y="3502"/>
                  </a:cubicBezTo>
                  <a:cubicBezTo>
                    <a:pt x="5439" y="3504"/>
                    <a:pt x="5445" y="3506"/>
                    <a:pt x="5451" y="3506"/>
                  </a:cubicBezTo>
                  <a:cubicBezTo>
                    <a:pt x="5501" y="3506"/>
                    <a:pt x="5530" y="3428"/>
                    <a:pt x="5456" y="3406"/>
                  </a:cubicBezTo>
                  <a:cubicBezTo>
                    <a:pt x="4706" y="3156"/>
                    <a:pt x="3944" y="2942"/>
                    <a:pt x="3182" y="2704"/>
                  </a:cubicBezTo>
                  <a:cubicBezTo>
                    <a:pt x="3123" y="2692"/>
                    <a:pt x="3051" y="2656"/>
                    <a:pt x="2992" y="2644"/>
                  </a:cubicBezTo>
                  <a:cubicBezTo>
                    <a:pt x="3611" y="2335"/>
                    <a:pt x="4242" y="2037"/>
                    <a:pt x="4861" y="1716"/>
                  </a:cubicBezTo>
                  <a:lnTo>
                    <a:pt x="4956" y="1680"/>
                  </a:lnTo>
                  <a:lnTo>
                    <a:pt x="6385" y="2073"/>
                  </a:lnTo>
                  <a:cubicBezTo>
                    <a:pt x="6456" y="2097"/>
                    <a:pt x="6516" y="2121"/>
                    <a:pt x="6587" y="2133"/>
                  </a:cubicBezTo>
                  <a:cubicBezTo>
                    <a:pt x="6593" y="2135"/>
                    <a:pt x="6599" y="2136"/>
                    <a:pt x="6605" y="2136"/>
                  </a:cubicBezTo>
                  <a:cubicBezTo>
                    <a:pt x="6655" y="2136"/>
                    <a:pt x="6687" y="2048"/>
                    <a:pt x="6623" y="2037"/>
                  </a:cubicBezTo>
                  <a:cubicBezTo>
                    <a:pt x="6135" y="1894"/>
                    <a:pt x="5659" y="1763"/>
                    <a:pt x="5159" y="1632"/>
                  </a:cubicBezTo>
                  <a:cubicBezTo>
                    <a:pt x="5135" y="1632"/>
                    <a:pt x="5123" y="1621"/>
                    <a:pt x="5087" y="1621"/>
                  </a:cubicBezTo>
                  <a:cubicBezTo>
                    <a:pt x="5635" y="1347"/>
                    <a:pt x="6194" y="1061"/>
                    <a:pt x="6754" y="799"/>
                  </a:cubicBezTo>
                  <a:lnTo>
                    <a:pt x="7385" y="478"/>
                  </a:lnTo>
                  <a:cubicBezTo>
                    <a:pt x="7480" y="442"/>
                    <a:pt x="7587" y="394"/>
                    <a:pt x="7683" y="335"/>
                  </a:cubicBezTo>
                  <a:lnTo>
                    <a:pt x="7695" y="335"/>
                  </a:lnTo>
                  <a:cubicBezTo>
                    <a:pt x="7745" y="325"/>
                    <a:pt x="7719" y="255"/>
                    <a:pt x="7674" y="255"/>
                  </a:cubicBezTo>
                  <a:cubicBezTo>
                    <a:pt x="7665" y="255"/>
                    <a:pt x="7656" y="258"/>
                    <a:pt x="7647" y="263"/>
                  </a:cubicBezTo>
                  <a:cubicBezTo>
                    <a:pt x="7397" y="382"/>
                    <a:pt x="7147" y="513"/>
                    <a:pt x="6885" y="632"/>
                  </a:cubicBezTo>
                  <a:cubicBezTo>
                    <a:pt x="6278" y="930"/>
                    <a:pt x="5682" y="1228"/>
                    <a:pt x="5075" y="1525"/>
                  </a:cubicBezTo>
                  <a:cubicBezTo>
                    <a:pt x="5063" y="1537"/>
                    <a:pt x="5039" y="1537"/>
                    <a:pt x="5028" y="1549"/>
                  </a:cubicBezTo>
                  <a:lnTo>
                    <a:pt x="5385" y="263"/>
                  </a:lnTo>
                  <a:cubicBezTo>
                    <a:pt x="5397" y="204"/>
                    <a:pt x="5420" y="132"/>
                    <a:pt x="5444" y="61"/>
                  </a:cubicBezTo>
                  <a:cubicBezTo>
                    <a:pt x="5452" y="31"/>
                    <a:pt x="5416" y="1"/>
                    <a:pt x="5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3273292" y="1917783"/>
              <a:ext cx="418845" cy="330529"/>
            </a:xfrm>
            <a:custGeom>
              <a:avLst/>
              <a:gdLst/>
              <a:ahLst/>
              <a:cxnLst/>
              <a:rect l="l" t="t" r="r" b="b"/>
              <a:pathLst>
                <a:path w="6061" h="4783" extrusionOk="0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527" y="0"/>
                  </a:moveTo>
                  <a:cubicBezTo>
                    <a:pt x="219" y="0"/>
                    <a:pt x="21" y="16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339" y="4181"/>
                    <a:pt x="2850" y="4783"/>
                    <a:pt x="4273" y="4783"/>
                  </a:cubicBezTo>
                  <a:cubicBezTo>
                    <a:pt x="4852" y="4783"/>
                    <a:pt x="5251" y="4684"/>
                    <a:pt x="5251" y="4684"/>
                  </a:cubicBezTo>
                  <a:cubicBezTo>
                    <a:pt x="6060" y="372"/>
                    <a:pt x="2011" y="0"/>
                    <a:pt x="527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3279304" y="1931950"/>
              <a:ext cx="343314" cy="300883"/>
            </a:xfrm>
            <a:custGeom>
              <a:avLst/>
              <a:gdLst/>
              <a:ahLst/>
              <a:cxnLst/>
              <a:rect l="l" t="t" r="r" b="b"/>
              <a:pathLst>
                <a:path w="4968" h="4354" extrusionOk="0">
                  <a:moveTo>
                    <a:pt x="91" y="0"/>
                  </a:moveTo>
                  <a:cubicBezTo>
                    <a:pt x="46" y="0"/>
                    <a:pt x="1" y="53"/>
                    <a:pt x="44" y="85"/>
                  </a:cubicBezTo>
                  <a:cubicBezTo>
                    <a:pt x="211" y="240"/>
                    <a:pt x="354" y="371"/>
                    <a:pt x="520" y="514"/>
                  </a:cubicBezTo>
                  <a:lnTo>
                    <a:pt x="1687" y="1550"/>
                  </a:lnTo>
                  <a:lnTo>
                    <a:pt x="1711" y="1573"/>
                  </a:lnTo>
                  <a:cubicBezTo>
                    <a:pt x="1366" y="1621"/>
                    <a:pt x="1032" y="1669"/>
                    <a:pt x="687" y="1692"/>
                  </a:cubicBezTo>
                  <a:cubicBezTo>
                    <a:pt x="627" y="1692"/>
                    <a:pt x="580" y="1704"/>
                    <a:pt x="520" y="1704"/>
                  </a:cubicBezTo>
                  <a:cubicBezTo>
                    <a:pt x="475" y="1704"/>
                    <a:pt x="473" y="1789"/>
                    <a:pt x="512" y="1789"/>
                  </a:cubicBezTo>
                  <a:cubicBezTo>
                    <a:pt x="515" y="1789"/>
                    <a:pt x="517" y="1788"/>
                    <a:pt x="520" y="1788"/>
                  </a:cubicBezTo>
                  <a:lnTo>
                    <a:pt x="1639" y="1657"/>
                  </a:lnTo>
                  <a:cubicBezTo>
                    <a:pt x="1687" y="1657"/>
                    <a:pt x="1723" y="1633"/>
                    <a:pt x="1782" y="1633"/>
                  </a:cubicBezTo>
                  <a:cubicBezTo>
                    <a:pt x="2199" y="2002"/>
                    <a:pt x="2616" y="2383"/>
                    <a:pt x="3056" y="2752"/>
                  </a:cubicBezTo>
                  <a:cubicBezTo>
                    <a:pt x="2544" y="2847"/>
                    <a:pt x="2056" y="2931"/>
                    <a:pt x="1544" y="3026"/>
                  </a:cubicBezTo>
                  <a:lnTo>
                    <a:pt x="1330" y="3062"/>
                  </a:lnTo>
                  <a:cubicBezTo>
                    <a:pt x="1286" y="3084"/>
                    <a:pt x="1283" y="3146"/>
                    <a:pt x="1320" y="3146"/>
                  </a:cubicBezTo>
                  <a:cubicBezTo>
                    <a:pt x="1323" y="3146"/>
                    <a:pt x="1326" y="3146"/>
                    <a:pt x="1330" y="3145"/>
                  </a:cubicBezTo>
                  <a:cubicBezTo>
                    <a:pt x="1866" y="3050"/>
                    <a:pt x="2378" y="2943"/>
                    <a:pt x="2913" y="2859"/>
                  </a:cubicBezTo>
                  <a:cubicBezTo>
                    <a:pt x="2997" y="2847"/>
                    <a:pt x="3056" y="2824"/>
                    <a:pt x="3128" y="2812"/>
                  </a:cubicBezTo>
                  <a:cubicBezTo>
                    <a:pt x="3509" y="3157"/>
                    <a:pt x="3902" y="3502"/>
                    <a:pt x="4271" y="3836"/>
                  </a:cubicBezTo>
                  <a:lnTo>
                    <a:pt x="4283" y="3859"/>
                  </a:lnTo>
                  <a:cubicBezTo>
                    <a:pt x="3747" y="3883"/>
                    <a:pt x="3235" y="3919"/>
                    <a:pt x="2699" y="3943"/>
                  </a:cubicBezTo>
                  <a:cubicBezTo>
                    <a:pt x="2616" y="3943"/>
                    <a:pt x="2532" y="3955"/>
                    <a:pt x="2461" y="3955"/>
                  </a:cubicBezTo>
                  <a:cubicBezTo>
                    <a:pt x="2416" y="3955"/>
                    <a:pt x="2414" y="4039"/>
                    <a:pt x="2453" y="4039"/>
                  </a:cubicBezTo>
                  <a:cubicBezTo>
                    <a:pt x="2456" y="4039"/>
                    <a:pt x="2458" y="4039"/>
                    <a:pt x="2461" y="4038"/>
                  </a:cubicBezTo>
                  <a:lnTo>
                    <a:pt x="4152" y="3943"/>
                  </a:lnTo>
                  <a:cubicBezTo>
                    <a:pt x="4223" y="3943"/>
                    <a:pt x="4306" y="3931"/>
                    <a:pt x="4378" y="3931"/>
                  </a:cubicBezTo>
                  <a:cubicBezTo>
                    <a:pt x="4485" y="4014"/>
                    <a:pt x="4568" y="4109"/>
                    <a:pt x="4676" y="4181"/>
                  </a:cubicBezTo>
                  <a:cubicBezTo>
                    <a:pt x="4735" y="4240"/>
                    <a:pt x="4795" y="4300"/>
                    <a:pt x="4866" y="4348"/>
                  </a:cubicBezTo>
                  <a:lnTo>
                    <a:pt x="4878" y="4348"/>
                  </a:lnTo>
                  <a:cubicBezTo>
                    <a:pt x="4886" y="4351"/>
                    <a:pt x="4893" y="4353"/>
                    <a:pt x="4901" y="4353"/>
                  </a:cubicBezTo>
                  <a:cubicBezTo>
                    <a:pt x="4939" y="4353"/>
                    <a:pt x="4967" y="4308"/>
                    <a:pt x="4937" y="4288"/>
                  </a:cubicBezTo>
                  <a:cubicBezTo>
                    <a:pt x="4783" y="4133"/>
                    <a:pt x="4628" y="4002"/>
                    <a:pt x="4473" y="3859"/>
                  </a:cubicBezTo>
                  <a:lnTo>
                    <a:pt x="4449" y="3836"/>
                  </a:lnTo>
                  <a:cubicBezTo>
                    <a:pt x="4402" y="3181"/>
                    <a:pt x="4366" y="2514"/>
                    <a:pt x="4318" y="1859"/>
                  </a:cubicBezTo>
                  <a:cubicBezTo>
                    <a:pt x="4318" y="1776"/>
                    <a:pt x="4306" y="1669"/>
                    <a:pt x="4306" y="1573"/>
                  </a:cubicBezTo>
                  <a:cubicBezTo>
                    <a:pt x="4306" y="1556"/>
                    <a:pt x="4283" y="1547"/>
                    <a:pt x="4262" y="1547"/>
                  </a:cubicBezTo>
                  <a:cubicBezTo>
                    <a:pt x="4241" y="1547"/>
                    <a:pt x="4223" y="1556"/>
                    <a:pt x="4235" y="1573"/>
                  </a:cubicBezTo>
                  <a:cubicBezTo>
                    <a:pt x="4271" y="2252"/>
                    <a:pt x="4318" y="2919"/>
                    <a:pt x="4366" y="3574"/>
                  </a:cubicBezTo>
                  <a:cubicBezTo>
                    <a:pt x="4366" y="3633"/>
                    <a:pt x="4378" y="3693"/>
                    <a:pt x="4378" y="3752"/>
                  </a:cubicBezTo>
                  <a:cubicBezTo>
                    <a:pt x="4021" y="3443"/>
                    <a:pt x="3675" y="3121"/>
                    <a:pt x="3318" y="2812"/>
                  </a:cubicBezTo>
                  <a:cubicBezTo>
                    <a:pt x="3283" y="2788"/>
                    <a:pt x="3247" y="2740"/>
                    <a:pt x="3199" y="2704"/>
                  </a:cubicBezTo>
                  <a:cubicBezTo>
                    <a:pt x="3140" y="2109"/>
                    <a:pt x="3104" y="1514"/>
                    <a:pt x="3044" y="919"/>
                  </a:cubicBezTo>
                  <a:cubicBezTo>
                    <a:pt x="3021" y="835"/>
                    <a:pt x="3021" y="740"/>
                    <a:pt x="3009" y="669"/>
                  </a:cubicBezTo>
                  <a:cubicBezTo>
                    <a:pt x="3009" y="645"/>
                    <a:pt x="2988" y="633"/>
                    <a:pt x="2968" y="633"/>
                  </a:cubicBezTo>
                  <a:cubicBezTo>
                    <a:pt x="2949" y="633"/>
                    <a:pt x="2931" y="645"/>
                    <a:pt x="2937" y="669"/>
                  </a:cubicBezTo>
                  <a:cubicBezTo>
                    <a:pt x="2997" y="1276"/>
                    <a:pt x="3056" y="1871"/>
                    <a:pt x="3104" y="2490"/>
                  </a:cubicBezTo>
                  <a:cubicBezTo>
                    <a:pt x="3104" y="2550"/>
                    <a:pt x="3116" y="2585"/>
                    <a:pt x="3116" y="2645"/>
                  </a:cubicBezTo>
                  <a:cubicBezTo>
                    <a:pt x="2711" y="2288"/>
                    <a:pt x="2318" y="1954"/>
                    <a:pt x="1925" y="1597"/>
                  </a:cubicBezTo>
                  <a:cubicBezTo>
                    <a:pt x="1913" y="1573"/>
                    <a:pt x="1889" y="1561"/>
                    <a:pt x="1866" y="1550"/>
                  </a:cubicBezTo>
                  <a:cubicBezTo>
                    <a:pt x="1818" y="1180"/>
                    <a:pt x="1770" y="799"/>
                    <a:pt x="1723" y="418"/>
                  </a:cubicBezTo>
                  <a:cubicBezTo>
                    <a:pt x="1723" y="359"/>
                    <a:pt x="1711" y="311"/>
                    <a:pt x="1711" y="252"/>
                  </a:cubicBezTo>
                  <a:cubicBezTo>
                    <a:pt x="1711" y="228"/>
                    <a:pt x="1690" y="216"/>
                    <a:pt x="1671" y="216"/>
                  </a:cubicBezTo>
                  <a:cubicBezTo>
                    <a:pt x="1651" y="216"/>
                    <a:pt x="1634" y="228"/>
                    <a:pt x="1639" y="252"/>
                  </a:cubicBezTo>
                  <a:cubicBezTo>
                    <a:pt x="1687" y="645"/>
                    <a:pt x="1723" y="1014"/>
                    <a:pt x="1770" y="1395"/>
                  </a:cubicBezTo>
                  <a:lnTo>
                    <a:pt x="1770" y="1454"/>
                  </a:lnTo>
                  <a:cubicBezTo>
                    <a:pt x="1413" y="1145"/>
                    <a:pt x="1080" y="835"/>
                    <a:pt x="723" y="514"/>
                  </a:cubicBezTo>
                  <a:lnTo>
                    <a:pt x="318" y="157"/>
                  </a:lnTo>
                  <a:cubicBezTo>
                    <a:pt x="258" y="97"/>
                    <a:pt x="199" y="37"/>
                    <a:pt x="127" y="2"/>
                  </a:cubicBezTo>
                  <a:lnTo>
                    <a:pt x="104" y="2"/>
                  </a:lnTo>
                  <a:cubicBezTo>
                    <a:pt x="99" y="1"/>
                    <a:pt x="95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3145726" y="2394743"/>
              <a:ext cx="448491" cy="289204"/>
            </a:xfrm>
            <a:custGeom>
              <a:avLst/>
              <a:gdLst/>
              <a:ahLst/>
              <a:cxnLst/>
              <a:rect l="l" t="t" r="r" b="b"/>
              <a:pathLst>
                <a:path w="6490" h="4185" extrusionOk="0">
                  <a:moveTo>
                    <a:pt x="4030" y="0"/>
                  </a:moveTo>
                  <a:cubicBezTo>
                    <a:pt x="1346" y="0"/>
                    <a:pt x="1" y="3651"/>
                    <a:pt x="1" y="3651"/>
                  </a:cubicBezTo>
                  <a:cubicBezTo>
                    <a:pt x="983" y="4029"/>
                    <a:pt x="1821" y="4184"/>
                    <a:pt x="2536" y="4184"/>
                  </a:cubicBezTo>
                  <a:cubicBezTo>
                    <a:pt x="5808" y="4184"/>
                    <a:pt x="6489" y="937"/>
                    <a:pt x="6489" y="937"/>
                  </a:cubicBezTo>
                  <a:cubicBezTo>
                    <a:pt x="5573" y="265"/>
                    <a:pt x="4753" y="0"/>
                    <a:pt x="403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3161620" y="2428673"/>
              <a:ext cx="420642" cy="240209"/>
            </a:xfrm>
            <a:custGeom>
              <a:avLst/>
              <a:gdLst/>
              <a:ahLst/>
              <a:cxnLst/>
              <a:rect l="l" t="t" r="r" b="b"/>
              <a:pathLst>
                <a:path w="6087" h="3476" extrusionOk="0">
                  <a:moveTo>
                    <a:pt x="3278" y="1"/>
                  </a:moveTo>
                  <a:cubicBezTo>
                    <a:pt x="3242" y="1"/>
                    <a:pt x="3229" y="66"/>
                    <a:pt x="3271" y="77"/>
                  </a:cubicBezTo>
                  <a:cubicBezTo>
                    <a:pt x="3890" y="327"/>
                    <a:pt x="4509" y="565"/>
                    <a:pt x="5128" y="815"/>
                  </a:cubicBezTo>
                  <a:cubicBezTo>
                    <a:pt x="5188" y="850"/>
                    <a:pt x="5247" y="862"/>
                    <a:pt x="5295" y="898"/>
                  </a:cubicBezTo>
                  <a:cubicBezTo>
                    <a:pt x="4855" y="1077"/>
                    <a:pt x="4414" y="1267"/>
                    <a:pt x="3985" y="1446"/>
                  </a:cubicBezTo>
                  <a:cubicBezTo>
                    <a:pt x="3938" y="1458"/>
                    <a:pt x="3890" y="1493"/>
                    <a:pt x="3843" y="1505"/>
                  </a:cubicBezTo>
                  <a:cubicBezTo>
                    <a:pt x="3283" y="1291"/>
                    <a:pt x="2711" y="1089"/>
                    <a:pt x="2164" y="874"/>
                  </a:cubicBezTo>
                  <a:cubicBezTo>
                    <a:pt x="2092" y="850"/>
                    <a:pt x="1997" y="815"/>
                    <a:pt x="1926" y="791"/>
                  </a:cubicBezTo>
                  <a:cubicBezTo>
                    <a:pt x="1920" y="788"/>
                    <a:pt x="1914" y="787"/>
                    <a:pt x="1909" y="787"/>
                  </a:cubicBezTo>
                  <a:cubicBezTo>
                    <a:pt x="1873" y="787"/>
                    <a:pt x="1860" y="852"/>
                    <a:pt x="1902" y="862"/>
                  </a:cubicBezTo>
                  <a:cubicBezTo>
                    <a:pt x="2461" y="1065"/>
                    <a:pt x="3033" y="1279"/>
                    <a:pt x="3592" y="1505"/>
                  </a:cubicBezTo>
                  <a:cubicBezTo>
                    <a:pt x="3640" y="1517"/>
                    <a:pt x="3700" y="1529"/>
                    <a:pt x="3747" y="1565"/>
                  </a:cubicBezTo>
                  <a:cubicBezTo>
                    <a:pt x="3247" y="1767"/>
                    <a:pt x="2759" y="1982"/>
                    <a:pt x="2271" y="2172"/>
                  </a:cubicBezTo>
                  <a:cubicBezTo>
                    <a:pt x="2235" y="2184"/>
                    <a:pt x="2223" y="2184"/>
                    <a:pt x="2199" y="2208"/>
                  </a:cubicBezTo>
                  <a:cubicBezTo>
                    <a:pt x="1842" y="2089"/>
                    <a:pt x="1485" y="1958"/>
                    <a:pt x="1128" y="1827"/>
                  </a:cubicBezTo>
                  <a:cubicBezTo>
                    <a:pt x="1080" y="1815"/>
                    <a:pt x="1021" y="1803"/>
                    <a:pt x="973" y="1767"/>
                  </a:cubicBezTo>
                  <a:cubicBezTo>
                    <a:pt x="969" y="1766"/>
                    <a:pt x="966" y="1766"/>
                    <a:pt x="963" y="1766"/>
                  </a:cubicBezTo>
                  <a:cubicBezTo>
                    <a:pt x="922" y="1766"/>
                    <a:pt x="905" y="1829"/>
                    <a:pt x="949" y="1851"/>
                  </a:cubicBezTo>
                  <a:cubicBezTo>
                    <a:pt x="1306" y="1970"/>
                    <a:pt x="1676" y="2101"/>
                    <a:pt x="2033" y="2220"/>
                  </a:cubicBezTo>
                  <a:cubicBezTo>
                    <a:pt x="2045" y="2220"/>
                    <a:pt x="2080" y="2232"/>
                    <a:pt x="2092" y="2232"/>
                  </a:cubicBezTo>
                  <a:cubicBezTo>
                    <a:pt x="1664" y="2410"/>
                    <a:pt x="1235" y="2589"/>
                    <a:pt x="783" y="2779"/>
                  </a:cubicBezTo>
                  <a:cubicBezTo>
                    <a:pt x="616" y="2863"/>
                    <a:pt x="461" y="2922"/>
                    <a:pt x="294" y="2994"/>
                  </a:cubicBezTo>
                  <a:cubicBezTo>
                    <a:pt x="223" y="3017"/>
                    <a:pt x="128" y="3053"/>
                    <a:pt x="56" y="3101"/>
                  </a:cubicBezTo>
                  <a:lnTo>
                    <a:pt x="44" y="3101"/>
                  </a:lnTo>
                  <a:cubicBezTo>
                    <a:pt x="0" y="3101"/>
                    <a:pt x="17" y="3162"/>
                    <a:pt x="58" y="3162"/>
                  </a:cubicBezTo>
                  <a:cubicBezTo>
                    <a:pt x="61" y="3162"/>
                    <a:pt x="65" y="3161"/>
                    <a:pt x="68" y="3160"/>
                  </a:cubicBezTo>
                  <a:cubicBezTo>
                    <a:pt x="259" y="3065"/>
                    <a:pt x="449" y="2994"/>
                    <a:pt x="664" y="2898"/>
                  </a:cubicBezTo>
                  <a:cubicBezTo>
                    <a:pt x="1140" y="2708"/>
                    <a:pt x="1616" y="2505"/>
                    <a:pt x="2092" y="2303"/>
                  </a:cubicBezTo>
                  <a:cubicBezTo>
                    <a:pt x="2104" y="2303"/>
                    <a:pt x="2116" y="2291"/>
                    <a:pt x="2140" y="2291"/>
                  </a:cubicBezTo>
                  <a:lnTo>
                    <a:pt x="2140" y="2291"/>
                  </a:lnTo>
                  <a:cubicBezTo>
                    <a:pt x="2033" y="2625"/>
                    <a:pt x="1914" y="2946"/>
                    <a:pt x="1807" y="3279"/>
                  </a:cubicBezTo>
                  <a:cubicBezTo>
                    <a:pt x="1795" y="3315"/>
                    <a:pt x="1783" y="3375"/>
                    <a:pt x="1759" y="3422"/>
                  </a:cubicBezTo>
                  <a:cubicBezTo>
                    <a:pt x="1751" y="3454"/>
                    <a:pt x="1780" y="3475"/>
                    <a:pt x="1807" y="3475"/>
                  </a:cubicBezTo>
                  <a:cubicBezTo>
                    <a:pt x="1821" y="3475"/>
                    <a:pt x="1834" y="3470"/>
                    <a:pt x="1842" y="3458"/>
                  </a:cubicBezTo>
                  <a:cubicBezTo>
                    <a:pt x="1961" y="3101"/>
                    <a:pt x="2080" y="2744"/>
                    <a:pt x="2199" y="2398"/>
                  </a:cubicBezTo>
                  <a:lnTo>
                    <a:pt x="2235" y="2267"/>
                  </a:lnTo>
                  <a:cubicBezTo>
                    <a:pt x="2759" y="2041"/>
                    <a:pt x="3271" y="1827"/>
                    <a:pt x="3795" y="1612"/>
                  </a:cubicBezTo>
                  <a:lnTo>
                    <a:pt x="3795" y="1612"/>
                  </a:lnTo>
                  <a:cubicBezTo>
                    <a:pt x="3652" y="2101"/>
                    <a:pt x="3521" y="2589"/>
                    <a:pt x="3366" y="3077"/>
                  </a:cubicBezTo>
                  <a:cubicBezTo>
                    <a:pt x="3354" y="3160"/>
                    <a:pt x="3331" y="3232"/>
                    <a:pt x="3307" y="3303"/>
                  </a:cubicBezTo>
                  <a:cubicBezTo>
                    <a:pt x="3299" y="3335"/>
                    <a:pt x="3328" y="3356"/>
                    <a:pt x="3355" y="3356"/>
                  </a:cubicBezTo>
                  <a:cubicBezTo>
                    <a:pt x="3369" y="3356"/>
                    <a:pt x="3382" y="3351"/>
                    <a:pt x="3390" y="3339"/>
                  </a:cubicBezTo>
                  <a:cubicBezTo>
                    <a:pt x="3533" y="2815"/>
                    <a:pt x="3664" y="2291"/>
                    <a:pt x="3819" y="1791"/>
                  </a:cubicBezTo>
                  <a:cubicBezTo>
                    <a:pt x="3831" y="1708"/>
                    <a:pt x="3866" y="1648"/>
                    <a:pt x="3878" y="1577"/>
                  </a:cubicBezTo>
                  <a:cubicBezTo>
                    <a:pt x="4354" y="1386"/>
                    <a:pt x="4831" y="1172"/>
                    <a:pt x="5295" y="981"/>
                  </a:cubicBezTo>
                  <a:cubicBezTo>
                    <a:pt x="5307" y="981"/>
                    <a:pt x="5307" y="981"/>
                    <a:pt x="5319" y="970"/>
                  </a:cubicBezTo>
                  <a:lnTo>
                    <a:pt x="5319" y="970"/>
                  </a:lnTo>
                  <a:cubicBezTo>
                    <a:pt x="5116" y="1458"/>
                    <a:pt x="4902" y="1946"/>
                    <a:pt x="4712" y="2446"/>
                  </a:cubicBezTo>
                  <a:lnTo>
                    <a:pt x="4616" y="2660"/>
                  </a:lnTo>
                  <a:cubicBezTo>
                    <a:pt x="4608" y="2692"/>
                    <a:pt x="4643" y="2718"/>
                    <a:pt x="4670" y="2718"/>
                  </a:cubicBezTo>
                  <a:cubicBezTo>
                    <a:pt x="4684" y="2718"/>
                    <a:pt x="4696" y="2712"/>
                    <a:pt x="4700" y="2696"/>
                  </a:cubicBezTo>
                  <a:cubicBezTo>
                    <a:pt x="4914" y="2172"/>
                    <a:pt x="5128" y="1648"/>
                    <a:pt x="5355" y="1136"/>
                  </a:cubicBezTo>
                  <a:cubicBezTo>
                    <a:pt x="5378" y="1053"/>
                    <a:pt x="5414" y="993"/>
                    <a:pt x="5438" y="922"/>
                  </a:cubicBezTo>
                  <a:cubicBezTo>
                    <a:pt x="5557" y="874"/>
                    <a:pt x="5676" y="815"/>
                    <a:pt x="5795" y="779"/>
                  </a:cubicBezTo>
                  <a:cubicBezTo>
                    <a:pt x="5878" y="743"/>
                    <a:pt x="5962" y="720"/>
                    <a:pt x="6033" y="672"/>
                  </a:cubicBezTo>
                  <a:lnTo>
                    <a:pt x="6045" y="672"/>
                  </a:lnTo>
                  <a:cubicBezTo>
                    <a:pt x="6087" y="661"/>
                    <a:pt x="6074" y="596"/>
                    <a:pt x="6038" y="596"/>
                  </a:cubicBezTo>
                  <a:cubicBezTo>
                    <a:pt x="6033" y="596"/>
                    <a:pt x="6027" y="597"/>
                    <a:pt x="6021" y="600"/>
                  </a:cubicBezTo>
                  <a:cubicBezTo>
                    <a:pt x="5831" y="684"/>
                    <a:pt x="5640" y="755"/>
                    <a:pt x="5426" y="850"/>
                  </a:cubicBezTo>
                  <a:lnTo>
                    <a:pt x="5414" y="850"/>
                  </a:lnTo>
                  <a:cubicBezTo>
                    <a:pt x="4807" y="600"/>
                    <a:pt x="4176" y="362"/>
                    <a:pt x="3569" y="100"/>
                  </a:cubicBezTo>
                  <a:cubicBezTo>
                    <a:pt x="3473" y="77"/>
                    <a:pt x="3390" y="29"/>
                    <a:pt x="3295" y="5"/>
                  </a:cubicBezTo>
                  <a:cubicBezTo>
                    <a:pt x="3289" y="2"/>
                    <a:pt x="3283" y="1"/>
                    <a:pt x="3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5615726" y="2404349"/>
              <a:ext cx="478898" cy="271997"/>
            </a:xfrm>
            <a:custGeom>
              <a:avLst/>
              <a:gdLst/>
              <a:ahLst/>
              <a:cxnLst/>
              <a:rect l="l" t="t" r="r" b="b"/>
              <a:pathLst>
                <a:path w="6930" h="3936" extrusionOk="0">
                  <a:moveTo>
                    <a:pt x="3610" y="0"/>
                  </a:moveTo>
                  <a:cubicBezTo>
                    <a:pt x="1100" y="0"/>
                    <a:pt x="0" y="2405"/>
                    <a:pt x="0" y="2405"/>
                  </a:cubicBezTo>
                  <a:cubicBezTo>
                    <a:pt x="976" y="3529"/>
                    <a:pt x="1944" y="3936"/>
                    <a:pt x="2834" y="3936"/>
                  </a:cubicBezTo>
                  <a:cubicBezTo>
                    <a:pt x="5147" y="3936"/>
                    <a:pt x="6930" y="1191"/>
                    <a:pt x="6930" y="1191"/>
                  </a:cubicBezTo>
                  <a:cubicBezTo>
                    <a:pt x="5626" y="319"/>
                    <a:pt x="4524" y="0"/>
                    <a:pt x="361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5633279" y="2420243"/>
              <a:ext cx="444898" cy="228047"/>
            </a:xfrm>
            <a:custGeom>
              <a:avLst/>
              <a:gdLst/>
              <a:ahLst/>
              <a:cxnLst/>
              <a:rect l="l" t="t" r="r" b="b"/>
              <a:pathLst>
                <a:path w="6438" h="3300" extrusionOk="0">
                  <a:moveTo>
                    <a:pt x="3245" y="0"/>
                  </a:moveTo>
                  <a:cubicBezTo>
                    <a:pt x="3235" y="0"/>
                    <a:pt x="3226" y="6"/>
                    <a:pt x="3223" y="20"/>
                  </a:cubicBezTo>
                  <a:lnTo>
                    <a:pt x="2461" y="1449"/>
                  </a:lnTo>
                  <a:cubicBezTo>
                    <a:pt x="2425" y="1508"/>
                    <a:pt x="2401" y="1568"/>
                    <a:pt x="2354" y="1639"/>
                  </a:cubicBezTo>
                  <a:lnTo>
                    <a:pt x="842" y="1913"/>
                  </a:lnTo>
                  <a:lnTo>
                    <a:pt x="806" y="1913"/>
                  </a:lnTo>
                  <a:cubicBezTo>
                    <a:pt x="1127" y="1473"/>
                    <a:pt x="1425" y="1044"/>
                    <a:pt x="1734" y="615"/>
                  </a:cubicBezTo>
                  <a:cubicBezTo>
                    <a:pt x="1782" y="556"/>
                    <a:pt x="1818" y="484"/>
                    <a:pt x="1865" y="425"/>
                  </a:cubicBezTo>
                  <a:cubicBezTo>
                    <a:pt x="1882" y="391"/>
                    <a:pt x="1863" y="357"/>
                    <a:pt x="1838" y="357"/>
                  </a:cubicBezTo>
                  <a:cubicBezTo>
                    <a:pt x="1828" y="357"/>
                    <a:pt x="1816" y="363"/>
                    <a:pt x="1806" y="377"/>
                  </a:cubicBezTo>
                  <a:lnTo>
                    <a:pt x="830" y="1758"/>
                  </a:lnTo>
                  <a:lnTo>
                    <a:pt x="687" y="1937"/>
                  </a:lnTo>
                  <a:cubicBezTo>
                    <a:pt x="556" y="1973"/>
                    <a:pt x="437" y="1985"/>
                    <a:pt x="306" y="2008"/>
                  </a:cubicBezTo>
                  <a:cubicBezTo>
                    <a:pt x="210" y="2032"/>
                    <a:pt x="139" y="2044"/>
                    <a:pt x="56" y="2056"/>
                  </a:cubicBezTo>
                  <a:lnTo>
                    <a:pt x="32" y="2056"/>
                  </a:lnTo>
                  <a:cubicBezTo>
                    <a:pt x="1" y="2066"/>
                    <a:pt x="6" y="2132"/>
                    <a:pt x="40" y="2132"/>
                  </a:cubicBezTo>
                  <a:cubicBezTo>
                    <a:pt x="44" y="2132"/>
                    <a:pt x="50" y="2130"/>
                    <a:pt x="56" y="2127"/>
                  </a:cubicBezTo>
                  <a:cubicBezTo>
                    <a:pt x="258" y="2092"/>
                    <a:pt x="472" y="2056"/>
                    <a:pt x="675" y="2008"/>
                  </a:cubicBezTo>
                  <a:lnTo>
                    <a:pt x="687" y="2008"/>
                  </a:lnTo>
                  <a:cubicBezTo>
                    <a:pt x="1234" y="2389"/>
                    <a:pt x="1782" y="2758"/>
                    <a:pt x="2330" y="3128"/>
                  </a:cubicBezTo>
                  <a:cubicBezTo>
                    <a:pt x="2401" y="3187"/>
                    <a:pt x="2473" y="3235"/>
                    <a:pt x="2568" y="3294"/>
                  </a:cubicBezTo>
                  <a:cubicBezTo>
                    <a:pt x="2575" y="3298"/>
                    <a:pt x="2581" y="3299"/>
                    <a:pt x="2587" y="3299"/>
                  </a:cubicBezTo>
                  <a:cubicBezTo>
                    <a:pt x="2624" y="3299"/>
                    <a:pt x="2646" y="3245"/>
                    <a:pt x="2616" y="3235"/>
                  </a:cubicBezTo>
                  <a:cubicBezTo>
                    <a:pt x="2056" y="2866"/>
                    <a:pt x="1508" y="2473"/>
                    <a:pt x="961" y="2104"/>
                  </a:cubicBezTo>
                  <a:cubicBezTo>
                    <a:pt x="913" y="2068"/>
                    <a:pt x="853" y="2032"/>
                    <a:pt x="806" y="1996"/>
                  </a:cubicBezTo>
                  <a:cubicBezTo>
                    <a:pt x="1270" y="1913"/>
                    <a:pt x="1734" y="1830"/>
                    <a:pt x="2211" y="1746"/>
                  </a:cubicBezTo>
                  <a:cubicBezTo>
                    <a:pt x="2258" y="1734"/>
                    <a:pt x="2318" y="1734"/>
                    <a:pt x="2354" y="1711"/>
                  </a:cubicBezTo>
                  <a:cubicBezTo>
                    <a:pt x="2866" y="2044"/>
                    <a:pt x="3366" y="2366"/>
                    <a:pt x="3866" y="2699"/>
                  </a:cubicBezTo>
                  <a:lnTo>
                    <a:pt x="4080" y="2830"/>
                  </a:lnTo>
                  <a:cubicBezTo>
                    <a:pt x="4088" y="2836"/>
                    <a:pt x="4097" y="2839"/>
                    <a:pt x="4104" y="2839"/>
                  </a:cubicBezTo>
                  <a:cubicBezTo>
                    <a:pt x="4141" y="2839"/>
                    <a:pt x="4167" y="2780"/>
                    <a:pt x="4128" y="2770"/>
                  </a:cubicBezTo>
                  <a:cubicBezTo>
                    <a:pt x="3628" y="2449"/>
                    <a:pt x="3116" y="2115"/>
                    <a:pt x="2616" y="1770"/>
                  </a:cubicBezTo>
                  <a:lnTo>
                    <a:pt x="2473" y="1687"/>
                  </a:lnTo>
                  <a:cubicBezTo>
                    <a:pt x="2997" y="1592"/>
                    <a:pt x="3520" y="1496"/>
                    <a:pt x="4044" y="1401"/>
                  </a:cubicBezTo>
                  <a:cubicBezTo>
                    <a:pt x="4068" y="1401"/>
                    <a:pt x="4080" y="1389"/>
                    <a:pt x="4116" y="1389"/>
                  </a:cubicBezTo>
                  <a:cubicBezTo>
                    <a:pt x="4437" y="1580"/>
                    <a:pt x="4759" y="1794"/>
                    <a:pt x="5080" y="1985"/>
                  </a:cubicBezTo>
                  <a:lnTo>
                    <a:pt x="5211" y="2068"/>
                  </a:lnTo>
                  <a:cubicBezTo>
                    <a:pt x="5220" y="2075"/>
                    <a:pt x="5230" y="2078"/>
                    <a:pt x="5238" y="2078"/>
                  </a:cubicBezTo>
                  <a:cubicBezTo>
                    <a:pt x="5274" y="2078"/>
                    <a:pt x="5297" y="2028"/>
                    <a:pt x="5259" y="2008"/>
                  </a:cubicBezTo>
                  <a:cubicBezTo>
                    <a:pt x="4937" y="1818"/>
                    <a:pt x="4604" y="1615"/>
                    <a:pt x="4282" y="1413"/>
                  </a:cubicBezTo>
                  <a:cubicBezTo>
                    <a:pt x="4259" y="1401"/>
                    <a:pt x="4247" y="1401"/>
                    <a:pt x="4235" y="1389"/>
                  </a:cubicBezTo>
                  <a:cubicBezTo>
                    <a:pt x="4699" y="1294"/>
                    <a:pt x="5152" y="1223"/>
                    <a:pt x="5628" y="1139"/>
                  </a:cubicBezTo>
                  <a:cubicBezTo>
                    <a:pt x="5806" y="1103"/>
                    <a:pt x="5973" y="1080"/>
                    <a:pt x="6152" y="1044"/>
                  </a:cubicBezTo>
                  <a:cubicBezTo>
                    <a:pt x="6247" y="1032"/>
                    <a:pt x="6318" y="1020"/>
                    <a:pt x="6402" y="996"/>
                  </a:cubicBezTo>
                  <a:lnTo>
                    <a:pt x="6426" y="996"/>
                  </a:lnTo>
                  <a:cubicBezTo>
                    <a:pt x="6437" y="972"/>
                    <a:pt x="6414" y="901"/>
                    <a:pt x="6378" y="901"/>
                  </a:cubicBezTo>
                  <a:cubicBezTo>
                    <a:pt x="6164" y="937"/>
                    <a:pt x="5961" y="972"/>
                    <a:pt x="5747" y="1020"/>
                  </a:cubicBezTo>
                  <a:lnTo>
                    <a:pt x="4235" y="1282"/>
                  </a:lnTo>
                  <a:lnTo>
                    <a:pt x="4187" y="1282"/>
                  </a:lnTo>
                  <a:cubicBezTo>
                    <a:pt x="4366" y="984"/>
                    <a:pt x="4544" y="699"/>
                    <a:pt x="4723" y="401"/>
                  </a:cubicBezTo>
                  <a:lnTo>
                    <a:pt x="4806" y="270"/>
                  </a:lnTo>
                  <a:cubicBezTo>
                    <a:pt x="4832" y="236"/>
                    <a:pt x="4802" y="208"/>
                    <a:pt x="4775" y="208"/>
                  </a:cubicBezTo>
                  <a:cubicBezTo>
                    <a:pt x="4764" y="208"/>
                    <a:pt x="4754" y="212"/>
                    <a:pt x="4747" y="222"/>
                  </a:cubicBezTo>
                  <a:cubicBezTo>
                    <a:pt x="4556" y="544"/>
                    <a:pt x="4366" y="865"/>
                    <a:pt x="4175" y="1175"/>
                  </a:cubicBezTo>
                  <a:cubicBezTo>
                    <a:pt x="4140" y="1223"/>
                    <a:pt x="4128" y="1258"/>
                    <a:pt x="4092" y="1294"/>
                  </a:cubicBezTo>
                  <a:cubicBezTo>
                    <a:pt x="3544" y="1401"/>
                    <a:pt x="2997" y="1496"/>
                    <a:pt x="2449" y="1592"/>
                  </a:cubicBezTo>
                  <a:cubicBezTo>
                    <a:pt x="2687" y="1151"/>
                    <a:pt x="2925" y="699"/>
                    <a:pt x="3175" y="258"/>
                  </a:cubicBezTo>
                  <a:cubicBezTo>
                    <a:pt x="3199" y="199"/>
                    <a:pt x="3247" y="127"/>
                    <a:pt x="3282" y="68"/>
                  </a:cubicBezTo>
                  <a:cubicBezTo>
                    <a:pt x="3299" y="34"/>
                    <a:pt x="3268" y="0"/>
                    <a:pt x="3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2784517" y="200706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3019057" y="190064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2525375" y="229067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2712924" y="254995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2973794" y="249978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3048634" y="224153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3052780" y="204362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3066739" y="208128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2840491" y="216517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2916161" y="217043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2689913" y="237497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2673466" y="245534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2795228" y="256937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2895636" y="257545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3015740" y="252528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3051122" y="252548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3093068" y="235708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3083186" y="232674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2856109" y="233165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2916161" y="243938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2936754" y="250745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3015947" y="249121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3048634" y="241257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2993488" y="236751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2984436" y="243206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3057963" y="245230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3053609" y="236675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2883267" y="250019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2906279" y="256480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2974761" y="255568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2967436" y="247891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3022305" y="245120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2985610" y="251263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2904136" y="253868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2948709" y="241229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2931778" y="247096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3015256" y="253239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2948294" y="254580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3014911" y="240103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3046146" y="249211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2955274" y="245749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2950229" y="238099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3019333" y="235770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3032532" y="239253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3079938" y="241174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2898884" y="247504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2908283" y="250164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2977733" y="240566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3000952" y="247179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2913258" y="241526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2880295" y="254476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2942213" y="257351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2972135" y="253350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3016086" y="243282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2952717" y="243040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5168966" y="1030688"/>
              <a:ext cx="284713" cy="139039"/>
            </a:xfrm>
            <a:custGeom>
              <a:avLst/>
              <a:gdLst/>
              <a:ahLst/>
              <a:cxnLst/>
              <a:rect l="l" t="t" r="r" b="b"/>
              <a:pathLst>
                <a:path w="4120" h="2012" extrusionOk="0">
                  <a:moveTo>
                    <a:pt x="2491" y="0"/>
                  </a:moveTo>
                  <a:cubicBezTo>
                    <a:pt x="2186" y="0"/>
                    <a:pt x="1878" y="51"/>
                    <a:pt x="1584" y="149"/>
                  </a:cubicBezTo>
                  <a:cubicBezTo>
                    <a:pt x="1024" y="328"/>
                    <a:pt x="536" y="685"/>
                    <a:pt x="143" y="1149"/>
                  </a:cubicBezTo>
                  <a:cubicBezTo>
                    <a:pt x="95" y="1209"/>
                    <a:pt x="48" y="1280"/>
                    <a:pt x="0" y="1340"/>
                  </a:cubicBezTo>
                  <a:lnTo>
                    <a:pt x="631" y="1995"/>
                  </a:lnTo>
                  <a:cubicBezTo>
                    <a:pt x="817" y="2006"/>
                    <a:pt x="1003" y="2012"/>
                    <a:pt x="1188" y="2012"/>
                  </a:cubicBezTo>
                  <a:cubicBezTo>
                    <a:pt x="1806" y="2012"/>
                    <a:pt x="2414" y="1945"/>
                    <a:pt x="3000" y="1780"/>
                  </a:cubicBezTo>
                  <a:cubicBezTo>
                    <a:pt x="3274" y="1685"/>
                    <a:pt x="3548" y="1578"/>
                    <a:pt x="3774" y="1399"/>
                  </a:cubicBezTo>
                  <a:cubicBezTo>
                    <a:pt x="3870" y="1340"/>
                    <a:pt x="3953" y="1257"/>
                    <a:pt x="4001" y="1161"/>
                  </a:cubicBezTo>
                  <a:cubicBezTo>
                    <a:pt x="4120" y="959"/>
                    <a:pt x="4060" y="685"/>
                    <a:pt x="3905" y="507"/>
                  </a:cubicBezTo>
                  <a:cubicBezTo>
                    <a:pt x="3774" y="328"/>
                    <a:pt x="3548" y="209"/>
                    <a:pt x="3334" y="137"/>
                  </a:cubicBezTo>
                  <a:cubicBezTo>
                    <a:pt x="3063" y="45"/>
                    <a:pt x="2778" y="0"/>
                    <a:pt x="2491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5178779" y="1184791"/>
              <a:ext cx="333293" cy="215815"/>
            </a:xfrm>
            <a:custGeom>
              <a:avLst/>
              <a:gdLst/>
              <a:ahLst/>
              <a:cxnLst/>
              <a:rect l="l" t="t" r="r" b="b"/>
              <a:pathLst>
                <a:path w="4823" h="3123" extrusionOk="0">
                  <a:moveTo>
                    <a:pt x="1338" y="1"/>
                  </a:moveTo>
                  <a:cubicBezTo>
                    <a:pt x="1028" y="1"/>
                    <a:pt x="719" y="27"/>
                    <a:pt x="418" y="86"/>
                  </a:cubicBezTo>
                  <a:cubicBezTo>
                    <a:pt x="346" y="98"/>
                    <a:pt x="275" y="122"/>
                    <a:pt x="239" y="182"/>
                  </a:cubicBezTo>
                  <a:lnTo>
                    <a:pt x="1" y="312"/>
                  </a:lnTo>
                  <a:cubicBezTo>
                    <a:pt x="477" y="693"/>
                    <a:pt x="822" y="1205"/>
                    <a:pt x="1239" y="1670"/>
                  </a:cubicBezTo>
                  <a:cubicBezTo>
                    <a:pt x="1715" y="2194"/>
                    <a:pt x="2287" y="2622"/>
                    <a:pt x="2918" y="2908"/>
                  </a:cubicBezTo>
                  <a:cubicBezTo>
                    <a:pt x="3203" y="3036"/>
                    <a:pt x="3503" y="3123"/>
                    <a:pt x="3800" y="3123"/>
                  </a:cubicBezTo>
                  <a:cubicBezTo>
                    <a:pt x="3864" y="3123"/>
                    <a:pt x="3927" y="3119"/>
                    <a:pt x="3990" y="3110"/>
                  </a:cubicBezTo>
                  <a:cubicBezTo>
                    <a:pt x="4347" y="3075"/>
                    <a:pt x="4704" y="2813"/>
                    <a:pt x="4799" y="2468"/>
                  </a:cubicBezTo>
                  <a:cubicBezTo>
                    <a:pt x="4823" y="2325"/>
                    <a:pt x="4823" y="2182"/>
                    <a:pt x="4799" y="2027"/>
                  </a:cubicBezTo>
                  <a:cubicBezTo>
                    <a:pt x="4680" y="1455"/>
                    <a:pt x="4287" y="944"/>
                    <a:pt x="3787" y="622"/>
                  </a:cubicBezTo>
                  <a:cubicBezTo>
                    <a:pt x="3275" y="289"/>
                    <a:pt x="2692" y="122"/>
                    <a:pt x="2096" y="51"/>
                  </a:cubicBezTo>
                  <a:cubicBezTo>
                    <a:pt x="1845" y="18"/>
                    <a:pt x="1591" y="1"/>
                    <a:pt x="1338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5070215" y="844036"/>
              <a:ext cx="195083" cy="261217"/>
            </a:xfrm>
            <a:custGeom>
              <a:avLst/>
              <a:gdLst/>
              <a:ahLst/>
              <a:cxnLst/>
              <a:rect l="l" t="t" r="r" b="b"/>
              <a:pathLst>
                <a:path w="2823" h="3780" extrusionOk="0">
                  <a:moveTo>
                    <a:pt x="1789" y="1"/>
                  </a:moveTo>
                  <a:cubicBezTo>
                    <a:pt x="1692" y="1"/>
                    <a:pt x="1595" y="10"/>
                    <a:pt x="1500" y="29"/>
                  </a:cubicBezTo>
                  <a:cubicBezTo>
                    <a:pt x="774" y="171"/>
                    <a:pt x="131" y="814"/>
                    <a:pt x="60" y="1564"/>
                  </a:cubicBezTo>
                  <a:cubicBezTo>
                    <a:pt x="0" y="2172"/>
                    <a:pt x="262" y="2767"/>
                    <a:pt x="250" y="3374"/>
                  </a:cubicBezTo>
                  <a:lnTo>
                    <a:pt x="1072" y="3779"/>
                  </a:lnTo>
                  <a:cubicBezTo>
                    <a:pt x="1786" y="3267"/>
                    <a:pt x="2334" y="2553"/>
                    <a:pt x="2643" y="1755"/>
                  </a:cubicBezTo>
                  <a:cubicBezTo>
                    <a:pt x="2739" y="1517"/>
                    <a:pt x="2822" y="1243"/>
                    <a:pt x="2822" y="993"/>
                  </a:cubicBezTo>
                  <a:cubicBezTo>
                    <a:pt x="2822" y="731"/>
                    <a:pt x="2751" y="457"/>
                    <a:pt x="2560" y="279"/>
                  </a:cubicBezTo>
                  <a:cubicBezTo>
                    <a:pt x="2356" y="83"/>
                    <a:pt x="2073" y="1"/>
                    <a:pt x="1789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4817639" y="962827"/>
              <a:ext cx="259213" cy="166267"/>
            </a:xfrm>
            <a:custGeom>
              <a:avLst/>
              <a:gdLst/>
              <a:ahLst/>
              <a:cxnLst/>
              <a:rect l="l" t="t" r="r" b="b"/>
              <a:pathLst>
                <a:path w="3751" h="2406" extrusionOk="0">
                  <a:moveTo>
                    <a:pt x="1804" y="1"/>
                  </a:moveTo>
                  <a:cubicBezTo>
                    <a:pt x="1483" y="1"/>
                    <a:pt x="1158" y="68"/>
                    <a:pt x="869" y="179"/>
                  </a:cubicBezTo>
                  <a:cubicBezTo>
                    <a:pt x="643" y="274"/>
                    <a:pt x="441" y="393"/>
                    <a:pt x="274" y="560"/>
                  </a:cubicBezTo>
                  <a:cubicBezTo>
                    <a:pt x="107" y="715"/>
                    <a:pt x="0" y="953"/>
                    <a:pt x="24" y="1191"/>
                  </a:cubicBezTo>
                  <a:cubicBezTo>
                    <a:pt x="36" y="1334"/>
                    <a:pt x="83" y="1453"/>
                    <a:pt x="155" y="1572"/>
                  </a:cubicBezTo>
                  <a:cubicBezTo>
                    <a:pt x="345" y="1881"/>
                    <a:pt x="703" y="2084"/>
                    <a:pt x="1084" y="2179"/>
                  </a:cubicBezTo>
                  <a:cubicBezTo>
                    <a:pt x="1441" y="2262"/>
                    <a:pt x="1822" y="2274"/>
                    <a:pt x="2191" y="2274"/>
                  </a:cubicBezTo>
                  <a:cubicBezTo>
                    <a:pt x="2691" y="2298"/>
                    <a:pt x="3179" y="2334"/>
                    <a:pt x="3667" y="2405"/>
                  </a:cubicBezTo>
                  <a:lnTo>
                    <a:pt x="3751" y="2012"/>
                  </a:lnTo>
                  <a:cubicBezTo>
                    <a:pt x="3667" y="1703"/>
                    <a:pt x="3572" y="1369"/>
                    <a:pt x="3429" y="1072"/>
                  </a:cubicBezTo>
                  <a:cubicBezTo>
                    <a:pt x="3274" y="774"/>
                    <a:pt x="3084" y="488"/>
                    <a:pt x="2822" y="298"/>
                  </a:cubicBezTo>
                  <a:cubicBezTo>
                    <a:pt x="2530" y="88"/>
                    <a:pt x="2170" y="1"/>
                    <a:pt x="180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4858756" y="1139666"/>
              <a:ext cx="246083" cy="166059"/>
            </a:xfrm>
            <a:custGeom>
              <a:avLst/>
              <a:gdLst/>
              <a:ahLst/>
              <a:cxnLst/>
              <a:rect l="l" t="t" r="r" b="b"/>
              <a:pathLst>
                <a:path w="3561" h="2403" extrusionOk="0">
                  <a:moveTo>
                    <a:pt x="2613" y="1"/>
                  </a:moveTo>
                  <a:cubicBezTo>
                    <a:pt x="1883" y="1"/>
                    <a:pt x="1114" y="193"/>
                    <a:pt x="536" y="644"/>
                  </a:cubicBezTo>
                  <a:cubicBezTo>
                    <a:pt x="393" y="763"/>
                    <a:pt x="239" y="918"/>
                    <a:pt x="167" y="1096"/>
                  </a:cubicBezTo>
                  <a:cubicBezTo>
                    <a:pt x="0" y="1489"/>
                    <a:pt x="227" y="1966"/>
                    <a:pt x="584" y="2192"/>
                  </a:cubicBezTo>
                  <a:cubicBezTo>
                    <a:pt x="820" y="2342"/>
                    <a:pt x="1104" y="2403"/>
                    <a:pt x="1392" y="2403"/>
                  </a:cubicBezTo>
                  <a:cubicBezTo>
                    <a:pt x="1540" y="2403"/>
                    <a:pt x="1689" y="2387"/>
                    <a:pt x="1834" y="2359"/>
                  </a:cubicBezTo>
                  <a:cubicBezTo>
                    <a:pt x="2239" y="2287"/>
                    <a:pt x="2608" y="2108"/>
                    <a:pt x="2917" y="1847"/>
                  </a:cubicBezTo>
                  <a:cubicBezTo>
                    <a:pt x="3239" y="1585"/>
                    <a:pt x="3477" y="1239"/>
                    <a:pt x="3560" y="835"/>
                  </a:cubicBezTo>
                  <a:lnTo>
                    <a:pt x="3334" y="156"/>
                  </a:lnTo>
                  <a:cubicBezTo>
                    <a:pt x="3144" y="25"/>
                    <a:pt x="2917" y="1"/>
                    <a:pt x="2679" y="1"/>
                  </a:cubicBezTo>
                  <a:cubicBezTo>
                    <a:pt x="2657" y="1"/>
                    <a:pt x="2635" y="1"/>
                    <a:pt x="261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5121215" y="1195640"/>
              <a:ext cx="155555" cy="265709"/>
            </a:xfrm>
            <a:custGeom>
              <a:avLst/>
              <a:gdLst/>
              <a:ahLst/>
              <a:cxnLst/>
              <a:rect l="l" t="t" r="r" b="b"/>
              <a:pathLst>
                <a:path w="2251" h="3845" extrusionOk="0">
                  <a:moveTo>
                    <a:pt x="346" y="1"/>
                  </a:moveTo>
                  <a:cubicBezTo>
                    <a:pt x="60" y="739"/>
                    <a:pt x="0" y="1560"/>
                    <a:pt x="179" y="2334"/>
                  </a:cubicBezTo>
                  <a:cubicBezTo>
                    <a:pt x="251" y="2656"/>
                    <a:pt x="370" y="2977"/>
                    <a:pt x="548" y="3251"/>
                  </a:cubicBezTo>
                  <a:cubicBezTo>
                    <a:pt x="703" y="3477"/>
                    <a:pt x="893" y="3668"/>
                    <a:pt x="1132" y="3775"/>
                  </a:cubicBezTo>
                  <a:cubicBezTo>
                    <a:pt x="1232" y="3820"/>
                    <a:pt x="1344" y="3844"/>
                    <a:pt x="1455" y="3844"/>
                  </a:cubicBezTo>
                  <a:cubicBezTo>
                    <a:pt x="1607" y="3844"/>
                    <a:pt x="1758" y="3800"/>
                    <a:pt x="1882" y="3704"/>
                  </a:cubicBezTo>
                  <a:cubicBezTo>
                    <a:pt x="2036" y="3573"/>
                    <a:pt x="2132" y="3358"/>
                    <a:pt x="2156" y="3156"/>
                  </a:cubicBezTo>
                  <a:cubicBezTo>
                    <a:pt x="2251" y="2632"/>
                    <a:pt x="2036" y="2096"/>
                    <a:pt x="1798" y="1620"/>
                  </a:cubicBezTo>
                  <a:cubicBezTo>
                    <a:pt x="1536" y="1084"/>
                    <a:pt x="1191" y="560"/>
                    <a:pt x="691" y="251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5201030" y="1200616"/>
              <a:ext cx="214778" cy="85967"/>
            </a:xfrm>
            <a:custGeom>
              <a:avLst/>
              <a:gdLst/>
              <a:ahLst/>
              <a:cxnLst/>
              <a:rect l="l" t="t" r="r" b="b"/>
              <a:pathLst>
                <a:path w="3108" h="1244" extrusionOk="0">
                  <a:moveTo>
                    <a:pt x="72" y="0"/>
                  </a:moveTo>
                  <a:cubicBezTo>
                    <a:pt x="60" y="0"/>
                    <a:pt x="36" y="0"/>
                    <a:pt x="24" y="12"/>
                  </a:cubicBezTo>
                  <a:cubicBezTo>
                    <a:pt x="12" y="48"/>
                    <a:pt x="0" y="72"/>
                    <a:pt x="12" y="107"/>
                  </a:cubicBezTo>
                  <a:cubicBezTo>
                    <a:pt x="21" y="116"/>
                    <a:pt x="29" y="124"/>
                    <a:pt x="46" y="124"/>
                  </a:cubicBezTo>
                  <a:cubicBezTo>
                    <a:pt x="53" y="124"/>
                    <a:pt x="61" y="123"/>
                    <a:pt x="72" y="119"/>
                  </a:cubicBezTo>
                  <a:cubicBezTo>
                    <a:pt x="76" y="121"/>
                    <a:pt x="80" y="122"/>
                    <a:pt x="84" y="122"/>
                  </a:cubicBezTo>
                  <a:cubicBezTo>
                    <a:pt x="98" y="122"/>
                    <a:pt x="104" y="108"/>
                    <a:pt x="98" y="98"/>
                  </a:cubicBezTo>
                  <a:lnTo>
                    <a:pt x="98" y="98"/>
                  </a:lnTo>
                  <a:lnTo>
                    <a:pt x="381" y="131"/>
                  </a:lnTo>
                  <a:cubicBezTo>
                    <a:pt x="429" y="155"/>
                    <a:pt x="489" y="155"/>
                    <a:pt x="524" y="167"/>
                  </a:cubicBezTo>
                  <a:cubicBezTo>
                    <a:pt x="560" y="167"/>
                    <a:pt x="572" y="179"/>
                    <a:pt x="608" y="179"/>
                  </a:cubicBezTo>
                  <a:lnTo>
                    <a:pt x="679" y="179"/>
                  </a:lnTo>
                  <a:cubicBezTo>
                    <a:pt x="881" y="226"/>
                    <a:pt x="1096" y="286"/>
                    <a:pt x="1286" y="345"/>
                  </a:cubicBezTo>
                  <a:cubicBezTo>
                    <a:pt x="1477" y="405"/>
                    <a:pt x="1691" y="476"/>
                    <a:pt x="1870" y="572"/>
                  </a:cubicBezTo>
                  <a:cubicBezTo>
                    <a:pt x="1917" y="584"/>
                    <a:pt x="1953" y="607"/>
                    <a:pt x="2013" y="631"/>
                  </a:cubicBezTo>
                  <a:cubicBezTo>
                    <a:pt x="2060" y="655"/>
                    <a:pt x="2108" y="667"/>
                    <a:pt x="2155" y="703"/>
                  </a:cubicBezTo>
                  <a:cubicBezTo>
                    <a:pt x="2239" y="750"/>
                    <a:pt x="2334" y="810"/>
                    <a:pt x="2429" y="845"/>
                  </a:cubicBezTo>
                  <a:cubicBezTo>
                    <a:pt x="2608" y="953"/>
                    <a:pt x="2786" y="1072"/>
                    <a:pt x="2965" y="1191"/>
                  </a:cubicBezTo>
                  <a:cubicBezTo>
                    <a:pt x="2989" y="1203"/>
                    <a:pt x="3013" y="1226"/>
                    <a:pt x="3025" y="1238"/>
                  </a:cubicBezTo>
                  <a:cubicBezTo>
                    <a:pt x="3032" y="1242"/>
                    <a:pt x="3039" y="1243"/>
                    <a:pt x="3045" y="1243"/>
                  </a:cubicBezTo>
                  <a:cubicBezTo>
                    <a:pt x="3061" y="1243"/>
                    <a:pt x="3076" y="1235"/>
                    <a:pt x="3084" y="1226"/>
                  </a:cubicBezTo>
                  <a:cubicBezTo>
                    <a:pt x="3108" y="1203"/>
                    <a:pt x="3084" y="1179"/>
                    <a:pt x="3072" y="1167"/>
                  </a:cubicBezTo>
                  <a:cubicBezTo>
                    <a:pt x="2894" y="1024"/>
                    <a:pt x="2715" y="905"/>
                    <a:pt x="2525" y="810"/>
                  </a:cubicBezTo>
                  <a:cubicBezTo>
                    <a:pt x="2334" y="703"/>
                    <a:pt x="2132" y="595"/>
                    <a:pt x="1941" y="512"/>
                  </a:cubicBezTo>
                  <a:cubicBezTo>
                    <a:pt x="1751" y="417"/>
                    <a:pt x="1536" y="345"/>
                    <a:pt x="1334" y="274"/>
                  </a:cubicBezTo>
                  <a:cubicBezTo>
                    <a:pt x="1120" y="191"/>
                    <a:pt x="917" y="155"/>
                    <a:pt x="703" y="107"/>
                  </a:cubicBezTo>
                  <a:cubicBezTo>
                    <a:pt x="608" y="72"/>
                    <a:pt x="489" y="60"/>
                    <a:pt x="381" y="48"/>
                  </a:cubicBezTo>
                  <a:cubicBezTo>
                    <a:pt x="322" y="36"/>
                    <a:pt x="274" y="36"/>
                    <a:pt x="215" y="12"/>
                  </a:cubicBezTo>
                  <a:cubicBezTo>
                    <a:pt x="191" y="12"/>
                    <a:pt x="155" y="12"/>
                    <a:pt x="131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5187002" y="1211604"/>
              <a:ext cx="196742" cy="117133"/>
            </a:xfrm>
            <a:custGeom>
              <a:avLst/>
              <a:gdLst/>
              <a:ahLst/>
              <a:cxnLst/>
              <a:rect l="l" t="t" r="r" b="b"/>
              <a:pathLst>
                <a:path w="2847" h="1695" extrusionOk="0">
                  <a:moveTo>
                    <a:pt x="55" y="0"/>
                  </a:moveTo>
                  <a:cubicBezTo>
                    <a:pt x="41" y="0"/>
                    <a:pt x="27" y="6"/>
                    <a:pt x="13" y="20"/>
                  </a:cubicBezTo>
                  <a:cubicBezTo>
                    <a:pt x="1" y="32"/>
                    <a:pt x="13" y="67"/>
                    <a:pt x="37" y="79"/>
                  </a:cubicBezTo>
                  <a:lnTo>
                    <a:pt x="572" y="389"/>
                  </a:lnTo>
                  <a:lnTo>
                    <a:pt x="1108" y="710"/>
                  </a:lnTo>
                  <a:lnTo>
                    <a:pt x="1644" y="1020"/>
                  </a:lnTo>
                  <a:lnTo>
                    <a:pt x="2180" y="1329"/>
                  </a:lnTo>
                  <a:lnTo>
                    <a:pt x="2716" y="1639"/>
                  </a:lnTo>
                  <a:cubicBezTo>
                    <a:pt x="2728" y="1663"/>
                    <a:pt x="2751" y="1675"/>
                    <a:pt x="2775" y="1687"/>
                  </a:cubicBezTo>
                  <a:cubicBezTo>
                    <a:pt x="2780" y="1692"/>
                    <a:pt x="2787" y="1694"/>
                    <a:pt x="2795" y="1694"/>
                  </a:cubicBezTo>
                  <a:cubicBezTo>
                    <a:pt x="2807" y="1694"/>
                    <a:pt x="2821" y="1689"/>
                    <a:pt x="2835" y="1675"/>
                  </a:cubicBezTo>
                  <a:cubicBezTo>
                    <a:pt x="2847" y="1663"/>
                    <a:pt x="2847" y="1627"/>
                    <a:pt x="2811" y="1615"/>
                  </a:cubicBezTo>
                  <a:lnTo>
                    <a:pt x="2275" y="1306"/>
                  </a:lnTo>
                  <a:lnTo>
                    <a:pt x="1739" y="984"/>
                  </a:lnTo>
                  <a:lnTo>
                    <a:pt x="1204" y="675"/>
                  </a:lnTo>
                  <a:lnTo>
                    <a:pt x="680" y="365"/>
                  </a:lnTo>
                  <a:lnTo>
                    <a:pt x="144" y="55"/>
                  </a:lnTo>
                  <a:cubicBezTo>
                    <a:pt x="120" y="32"/>
                    <a:pt x="96" y="20"/>
                    <a:pt x="84" y="8"/>
                  </a:cubicBezTo>
                  <a:cubicBezTo>
                    <a:pt x="74" y="3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5174701" y="1065516"/>
              <a:ext cx="168754" cy="80024"/>
            </a:xfrm>
            <a:custGeom>
              <a:avLst/>
              <a:gdLst/>
              <a:ahLst/>
              <a:cxnLst/>
              <a:rect l="l" t="t" r="r" b="b"/>
              <a:pathLst>
                <a:path w="2442" h="1158" extrusionOk="0">
                  <a:moveTo>
                    <a:pt x="2388" y="0"/>
                  </a:moveTo>
                  <a:cubicBezTo>
                    <a:pt x="2385" y="0"/>
                    <a:pt x="2383" y="1"/>
                    <a:pt x="2382" y="3"/>
                  </a:cubicBezTo>
                  <a:cubicBezTo>
                    <a:pt x="2215" y="38"/>
                    <a:pt x="2036" y="86"/>
                    <a:pt x="1882" y="122"/>
                  </a:cubicBezTo>
                  <a:cubicBezTo>
                    <a:pt x="1715" y="169"/>
                    <a:pt x="1548" y="229"/>
                    <a:pt x="1382" y="288"/>
                  </a:cubicBezTo>
                  <a:cubicBezTo>
                    <a:pt x="1227" y="348"/>
                    <a:pt x="1072" y="419"/>
                    <a:pt x="929" y="503"/>
                  </a:cubicBezTo>
                  <a:cubicBezTo>
                    <a:pt x="774" y="574"/>
                    <a:pt x="631" y="657"/>
                    <a:pt x="477" y="753"/>
                  </a:cubicBezTo>
                  <a:cubicBezTo>
                    <a:pt x="334" y="836"/>
                    <a:pt x="191" y="943"/>
                    <a:pt x="60" y="1050"/>
                  </a:cubicBezTo>
                  <a:lnTo>
                    <a:pt x="12" y="1098"/>
                  </a:lnTo>
                  <a:cubicBezTo>
                    <a:pt x="0" y="1110"/>
                    <a:pt x="0" y="1134"/>
                    <a:pt x="12" y="1157"/>
                  </a:cubicBezTo>
                  <a:cubicBezTo>
                    <a:pt x="48" y="1157"/>
                    <a:pt x="60" y="1157"/>
                    <a:pt x="72" y="1134"/>
                  </a:cubicBezTo>
                  <a:cubicBezTo>
                    <a:pt x="131" y="1074"/>
                    <a:pt x="215" y="1038"/>
                    <a:pt x="274" y="991"/>
                  </a:cubicBezTo>
                  <a:cubicBezTo>
                    <a:pt x="298" y="955"/>
                    <a:pt x="346" y="943"/>
                    <a:pt x="369" y="919"/>
                  </a:cubicBezTo>
                  <a:cubicBezTo>
                    <a:pt x="405" y="884"/>
                    <a:pt x="453" y="872"/>
                    <a:pt x="477" y="836"/>
                  </a:cubicBezTo>
                  <a:cubicBezTo>
                    <a:pt x="608" y="753"/>
                    <a:pt x="762" y="657"/>
                    <a:pt x="905" y="586"/>
                  </a:cubicBezTo>
                  <a:cubicBezTo>
                    <a:pt x="1060" y="514"/>
                    <a:pt x="1203" y="443"/>
                    <a:pt x="1370" y="384"/>
                  </a:cubicBezTo>
                  <a:cubicBezTo>
                    <a:pt x="1536" y="324"/>
                    <a:pt x="1679" y="264"/>
                    <a:pt x="1846" y="217"/>
                  </a:cubicBezTo>
                  <a:cubicBezTo>
                    <a:pt x="2013" y="169"/>
                    <a:pt x="2179" y="122"/>
                    <a:pt x="2334" y="98"/>
                  </a:cubicBezTo>
                  <a:cubicBezTo>
                    <a:pt x="2358" y="98"/>
                    <a:pt x="2382" y="86"/>
                    <a:pt x="2394" y="86"/>
                  </a:cubicBezTo>
                  <a:cubicBezTo>
                    <a:pt x="2417" y="86"/>
                    <a:pt x="2441" y="50"/>
                    <a:pt x="2429" y="38"/>
                  </a:cubicBezTo>
                  <a:cubicBezTo>
                    <a:pt x="2429" y="28"/>
                    <a:pt x="2403" y="0"/>
                    <a:pt x="238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5187002" y="1115825"/>
              <a:ext cx="151478" cy="53418"/>
            </a:xfrm>
            <a:custGeom>
              <a:avLst/>
              <a:gdLst/>
              <a:ahLst/>
              <a:cxnLst/>
              <a:rect l="l" t="t" r="r" b="b"/>
              <a:pathLst>
                <a:path w="2192" h="773" extrusionOk="0">
                  <a:moveTo>
                    <a:pt x="2132" y="1"/>
                  </a:moveTo>
                  <a:cubicBezTo>
                    <a:pt x="1977" y="25"/>
                    <a:pt x="1846" y="48"/>
                    <a:pt x="1704" y="84"/>
                  </a:cubicBezTo>
                  <a:cubicBezTo>
                    <a:pt x="1561" y="108"/>
                    <a:pt x="1418" y="144"/>
                    <a:pt x="1287" y="179"/>
                  </a:cubicBezTo>
                  <a:cubicBezTo>
                    <a:pt x="1144" y="227"/>
                    <a:pt x="1001" y="275"/>
                    <a:pt x="870" y="322"/>
                  </a:cubicBezTo>
                  <a:cubicBezTo>
                    <a:pt x="727" y="358"/>
                    <a:pt x="596" y="418"/>
                    <a:pt x="465" y="477"/>
                  </a:cubicBezTo>
                  <a:cubicBezTo>
                    <a:pt x="334" y="537"/>
                    <a:pt x="191" y="596"/>
                    <a:pt x="72" y="656"/>
                  </a:cubicBezTo>
                  <a:cubicBezTo>
                    <a:pt x="61" y="679"/>
                    <a:pt x="49" y="679"/>
                    <a:pt x="37" y="691"/>
                  </a:cubicBezTo>
                  <a:cubicBezTo>
                    <a:pt x="13" y="703"/>
                    <a:pt x="1" y="715"/>
                    <a:pt x="13" y="751"/>
                  </a:cubicBezTo>
                  <a:cubicBezTo>
                    <a:pt x="13" y="759"/>
                    <a:pt x="24" y="773"/>
                    <a:pt x="39" y="773"/>
                  </a:cubicBezTo>
                  <a:cubicBezTo>
                    <a:pt x="46" y="773"/>
                    <a:pt x="53" y="770"/>
                    <a:pt x="61" y="763"/>
                  </a:cubicBezTo>
                  <a:cubicBezTo>
                    <a:pt x="191" y="703"/>
                    <a:pt x="311" y="632"/>
                    <a:pt x="453" y="572"/>
                  </a:cubicBezTo>
                  <a:cubicBezTo>
                    <a:pt x="584" y="513"/>
                    <a:pt x="715" y="453"/>
                    <a:pt x="846" y="406"/>
                  </a:cubicBezTo>
                  <a:cubicBezTo>
                    <a:pt x="930" y="382"/>
                    <a:pt x="989" y="358"/>
                    <a:pt x="1061" y="334"/>
                  </a:cubicBezTo>
                  <a:lnTo>
                    <a:pt x="1073" y="334"/>
                  </a:lnTo>
                  <a:cubicBezTo>
                    <a:pt x="1084" y="334"/>
                    <a:pt x="1084" y="334"/>
                    <a:pt x="1108" y="322"/>
                  </a:cubicBezTo>
                  <a:cubicBezTo>
                    <a:pt x="1120" y="322"/>
                    <a:pt x="1132" y="298"/>
                    <a:pt x="1144" y="298"/>
                  </a:cubicBezTo>
                  <a:cubicBezTo>
                    <a:pt x="1180" y="287"/>
                    <a:pt x="1227" y="287"/>
                    <a:pt x="1251" y="275"/>
                  </a:cubicBezTo>
                  <a:cubicBezTo>
                    <a:pt x="1382" y="227"/>
                    <a:pt x="1537" y="203"/>
                    <a:pt x="1668" y="167"/>
                  </a:cubicBezTo>
                  <a:cubicBezTo>
                    <a:pt x="1799" y="144"/>
                    <a:pt x="1954" y="108"/>
                    <a:pt x="2085" y="96"/>
                  </a:cubicBezTo>
                  <a:cubicBezTo>
                    <a:pt x="2096" y="96"/>
                    <a:pt x="2120" y="96"/>
                    <a:pt x="2144" y="84"/>
                  </a:cubicBezTo>
                  <a:cubicBezTo>
                    <a:pt x="2156" y="84"/>
                    <a:pt x="2192" y="48"/>
                    <a:pt x="2180" y="37"/>
                  </a:cubicBezTo>
                  <a:cubicBezTo>
                    <a:pt x="2180" y="1"/>
                    <a:pt x="2144" y="1"/>
                    <a:pt x="2132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5136003" y="953774"/>
              <a:ext cx="70833" cy="148161"/>
            </a:xfrm>
            <a:custGeom>
              <a:avLst/>
              <a:gdLst/>
              <a:ahLst/>
              <a:cxnLst/>
              <a:rect l="l" t="t" r="r" b="b"/>
              <a:pathLst>
                <a:path w="1025" h="2144" extrusionOk="0">
                  <a:moveTo>
                    <a:pt x="977" y="0"/>
                  </a:moveTo>
                  <a:cubicBezTo>
                    <a:pt x="953" y="0"/>
                    <a:pt x="929" y="0"/>
                    <a:pt x="918" y="36"/>
                  </a:cubicBezTo>
                  <a:lnTo>
                    <a:pt x="739" y="429"/>
                  </a:lnTo>
                  <a:lnTo>
                    <a:pt x="560" y="834"/>
                  </a:lnTo>
                  <a:lnTo>
                    <a:pt x="382" y="1239"/>
                  </a:lnTo>
                  <a:lnTo>
                    <a:pt x="203" y="1643"/>
                  </a:lnTo>
                  <a:lnTo>
                    <a:pt x="25" y="2036"/>
                  </a:lnTo>
                  <a:cubicBezTo>
                    <a:pt x="25" y="2048"/>
                    <a:pt x="13" y="2072"/>
                    <a:pt x="13" y="2084"/>
                  </a:cubicBezTo>
                  <a:cubicBezTo>
                    <a:pt x="1" y="2096"/>
                    <a:pt x="13" y="2131"/>
                    <a:pt x="37" y="2143"/>
                  </a:cubicBezTo>
                  <a:cubicBezTo>
                    <a:pt x="72" y="2143"/>
                    <a:pt x="84" y="2143"/>
                    <a:pt x="96" y="2120"/>
                  </a:cubicBezTo>
                  <a:lnTo>
                    <a:pt x="275" y="1715"/>
                  </a:lnTo>
                  <a:lnTo>
                    <a:pt x="453" y="1310"/>
                  </a:lnTo>
                  <a:lnTo>
                    <a:pt x="632" y="905"/>
                  </a:lnTo>
                  <a:lnTo>
                    <a:pt x="810" y="512"/>
                  </a:lnTo>
                  <a:lnTo>
                    <a:pt x="989" y="107"/>
                  </a:lnTo>
                  <a:cubicBezTo>
                    <a:pt x="989" y="96"/>
                    <a:pt x="1013" y="72"/>
                    <a:pt x="1013" y="60"/>
                  </a:cubicBezTo>
                  <a:cubicBezTo>
                    <a:pt x="1025" y="48"/>
                    <a:pt x="1013" y="12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5117068" y="939746"/>
              <a:ext cx="33861" cy="138348"/>
            </a:xfrm>
            <a:custGeom>
              <a:avLst/>
              <a:gdLst/>
              <a:ahLst/>
              <a:cxnLst/>
              <a:rect l="l" t="t" r="r" b="b"/>
              <a:pathLst>
                <a:path w="490" h="2002" extrusionOk="0">
                  <a:moveTo>
                    <a:pt x="430" y="1"/>
                  </a:moveTo>
                  <a:cubicBezTo>
                    <a:pt x="418" y="1"/>
                    <a:pt x="418" y="13"/>
                    <a:pt x="418" y="25"/>
                  </a:cubicBezTo>
                  <a:cubicBezTo>
                    <a:pt x="358" y="144"/>
                    <a:pt x="311" y="263"/>
                    <a:pt x="275" y="382"/>
                  </a:cubicBezTo>
                  <a:cubicBezTo>
                    <a:pt x="227" y="501"/>
                    <a:pt x="180" y="632"/>
                    <a:pt x="156" y="751"/>
                  </a:cubicBezTo>
                  <a:cubicBezTo>
                    <a:pt x="120" y="894"/>
                    <a:pt x="96" y="1013"/>
                    <a:pt x="60" y="1144"/>
                  </a:cubicBezTo>
                  <a:cubicBezTo>
                    <a:pt x="49" y="1275"/>
                    <a:pt x="13" y="1394"/>
                    <a:pt x="13" y="1525"/>
                  </a:cubicBezTo>
                  <a:cubicBezTo>
                    <a:pt x="1" y="1668"/>
                    <a:pt x="1" y="1787"/>
                    <a:pt x="1" y="1918"/>
                  </a:cubicBezTo>
                  <a:lnTo>
                    <a:pt x="1" y="1965"/>
                  </a:lnTo>
                  <a:cubicBezTo>
                    <a:pt x="1" y="1977"/>
                    <a:pt x="1" y="1977"/>
                    <a:pt x="13" y="1989"/>
                  </a:cubicBezTo>
                  <a:cubicBezTo>
                    <a:pt x="13" y="2001"/>
                    <a:pt x="37" y="2001"/>
                    <a:pt x="49" y="2001"/>
                  </a:cubicBezTo>
                  <a:cubicBezTo>
                    <a:pt x="60" y="2001"/>
                    <a:pt x="96" y="1989"/>
                    <a:pt x="96" y="1965"/>
                  </a:cubicBezTo>
                  <a:cubicBezTo>
                    <a:pt x="96" y="1823"/>
                    <a:pt x="96" y="1703"/>
                    <a:pt x="108" y="1572"/>
                  </a:cubicBezTo>
                  <a:cubicBezTo>
                    <a:pt x="120" y="1442"/>
                    <a:pt x="132" y="1322"/>
                    <a:pt x="156" y="1191"/>
                  </a:cubicBezTo>
                  <a:cubicBezTo>
                    <a:pt x="168" y="1132"/>
                    <a:pt x="168" y="1049"/>
                    <a:pt x="180" y="989"/>
                  </a:cubicBezTo>
                  <a:lnTo>
                    <a:pt x="180" y="977"/>
                  </a:lnTo>
                  <a:lnTo>
                    <a:pt x="180" y="953"/>
                  </a:lnTo>
                  <a:cubicBezTo>
                    <a:pt x="180" y="930"/>
                    <a:pt x="180" y="918"/>
                    <a:pt x="191" y="906"/>
                  </a:cubicBezTo>
                  <a:cubicBezTo>
                    <a:pt x="191" y="870"/>
                    <a:pt x="215" y="846"/>
                    <a:pt x="227" y="810"/>
                  </a:cubicBezTo>
                  <a:cubicBezTo>
                    <a:pt x="251" y="691"/>
                    <a:pt x="299" y="560"/>
                    <a:pt x="334" y="441"/>
                  </a:cubicBezTo>
                  <a:cubicBezTo>
                    <a:pt x="370" y="322"/>
                    <a:pt x="418" y="203"/>
                    <a:pt x="477" y="84"/>
                  </a:cubicBezTo>
                  <a:cubicBezTo>
                    <a:pt x="477" y="72"/>
                    <a:pt x="489" y="60"/>
                    <a:pt x="489" y="37"/>
                  </a:cubicBezTo>
                  <a:lnTo>
                    <a:pt x="489" y="13"/>
                  </a:lnTo>
                  <a:cubicBezTo>
                    <a:pt x="489" y="1"/>
                    <a:pt x="477" y="1"/>
                    <a:pt x="4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4922125" y="1010509"/>
              <a:ext cx="142356" cy="86450"/>
            </a:xfrm>
            <a:custGeom>
              <a:avLst/>
              <a:gdLst/>
              <a:ahLst/>
              <a:cxnLst/>
              <a:rect l="l" t="t" r="r" b="b"/>
              <a:pathLst>
                <a:path w="2060" h="1251" extrusionOk="0">
                  <a:moveTo>
                    <a:pt x="36" y="1"/>
                  </a:moveTo>
                  <a:cubicBezTo>
                    <a:pt x="24" y="1"/>
                    <a:pt x="0" y="13"/>
                    <a:pt x="0" y="48"/>
                  </a:cubicBezTo>
                  <a:cubicBezTo>
                    <a:pt x="0" y="72"/>
                    <a:pt x="12" y="84"/>
                    <a:pt x="36" y="84"/>
                  </a:cubicBezTo>
                  <a:cubicBezTo>
                    <a:pt x="119" y="108"/>
                    <a:pt x="191" y="108"/>
                    <a:pt x="262" y="120"/>
                  </a:cubicBezTo>
                  <a:lnTo>
                    <a:pt x="310" y="120"/>
                  </a:lnTo>
                  <a:cubicBezTo>
                    <a:pt x="322" y="120"/>
                    <a:pt x="357" y="132"/>
                    <a:pt x="369" y="132"/>
                  </a:cubicBezTo>
                  <a:cubicBezTo>
                    <a:pt x="417" y="144"/>
                    <a:pt x="441" y="144"/>
                    <a:pt x="476" y="167"/>
                  </a:cubicBezTo>
                  <a:cubicBezTo>
                    <a:pt x="619" y="203"/>
                    <a:pt x="774" y="251"/>
                    <a:pt x="905" y="322"/>
                  </a:cubicBezTo>
                  <a:cubicBezTo>
                    <a:pt x="917" y="322"/>
                    <a:pt x="917" y="346"/>
                    <a:pt x="929" y="346"/>
                  </a:cubicBezTo>
                  <a:lnTo>
                    <a:pt x="965" y="346"/>
                  </a:lnTo>
                  <a:cubicBezTo>
                    <a:pt x="976" y="358"/>
                    <a:pt x="988" y="358"/>
                    <a:pt x="1012" y="370"/>
                  </a:cubicBezTo>
                  <a:cubicBezTo>
                    <a:pt x="1036" y="382"/>
                    <a:pt x="1084" y="394"/>
                    <a:pt x="1107" y="429"/>
                  </a:cubicBezTo>
                  <a:cubicBezTo>
                    <a:pt x="1167" y="477"/>
                    <a:pt x="1250" y="501"/>
                    <a:pt x="1310" y="548"/>
                  </a:cubicBezTo>
                  <a:lnTo>
                    <a:pt x="1488" y="679"/>
                  </a:lnTo>
                  <a:lnTo>
                    <a:pt x="1524" y="727"/>
                  </a:lnTo>
                  <a:lnTo>
                    <a:pt x="1548" y="739"/>
                  </a:lnTo>
                  <a:cubicBezTo>
                    <a:pt x="1560" y="739"/>
                    <a:pt x="1560" y="763"/>
                    <a:pt x="1572" y="763"/>
                  </a:cubicBezTo>
                  <a:cubicBezTo>
                    <a:pt x="1608" y="787"/>
                    <a:pt x="1631" y="822"/>
                    <a:pt x="1667" y="834"/>
                  </a:cubicBezTo>
                  <a:cubicBezTo>
                    <a:pt x="1762" y="941"/>
                    <a:pt x="1869" y="1060"/>
                    <a:pt x="1965" y="1191"/>
                  </a:cubicBezTo>
                  <a:cubicBezTo>
                    <a:pt x="1977" y="1203"/>
                    <a:pt x="1977" y="1215"/>
                    <a:pt x="1989" y="1239"/>
                  </a:cubicBezTo>
                  <a:cubicBezTo>
                    <a:pt x="1989" y="1251"/>
                    <a:pt x="2000" y="1251"/>
                    <a:pt x="2024" y="1251"/>
                  </a:cubicBezTo>
                  <a:cubicBezTo>
                    <a:pt x="2036" y="1251"/>
                    <a:pt x="2048" y="1251"/>
                    <a:pt x="2048" y="1239"/>
                  </a:cubicBezTo>
                  <a:cubicBezTo>
                    <a:pt x="2060" y="1239"/>
                    <a:pt x="2060" y="1203"/>
                    <a:pt x="2048" y="1191"/>
                  </a:cubicBezTo>
                  <a:cubicBezTo>
                    <a:pt x="1965" y="1060"/>
                    <a:pt x="1869" y="941"/>
                    <a:pt x="1750" y="834"/>
                  </a:cubicBezTo>
                  <a:cubicBezTo>
                    <a:pt x="1643" y="715"/>
                    <a:pt x="1524" y="608"/>
                    <a:pt x="1393" y="525"/>
                  </a:cubicBezTo>
                  <a:cubicBezTo>
                    <a:pt x="1274" y="429"/>
                    <a:pt x="1143" y="346"/>
                    <a:pt x="988" y="287"/>
                  </a:cubicBezTo>
                  <a:cubicBezTo>
                    <a:pt x="857" y="203"/>
                    <a:pt x="715" y="144"/>
                    <a:pt x="560" y="108"/>
                  </a:cubicBezTo>
                  <a:cubicBezTo>
                    <a:pt x="417" y="60"/>
                    <a:pt x="250" y="25"/>
                    <a:pt x="9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4932767" y="1081272"/>
              <a:ext cx="125149" cy="41739"/>
            </a:xfrm>
            <a:custGeom>
              <a:avLst/>
              <a:gdLst/>
              <a:ahLst/>
              <a:cxnLst/>
              <a:rect l="l" t="t" r="r" b="b"/>
              <a:pathLst>
                <a:path w="1811" h="604" extrusionOk="0">
                  <a:moveTo>
                    <a:pt x="49" y="1"/>
                  </a:moveTo>
                  <a:cubicBezTo>
                    <a:pt x="37" y="1"/>
                    <a:pt x="1" y="13"/>
                    <a:pt x="1" y="48"/>
                  </a:cubicBezTo>
                  <a:cubicBezTo>
                    <a:pt x="1" y="60"/>
                    <a:pt x="25" y="96"/>
                    <a:pt x="49" y="96"/>
                  </a:cubicBezTo>
                  <a:cubicBezTo>
                    <a:pt x="144" y="96"/>
                    <a:pt x="215" y="96"/>
                    <a:pt x="287" y="108"/>
                  </a:cubicBezTo>
                  <a:cubicBezTo>
                    <a:pt x="358" y="108"/>
                    <a:pt x="453" y="120"/>
                    <a:pt x="525" y="132"/>
                  </a:cubicBezTo>
                  <a:cubicBezTo>
                    <a:pt x="572" y="132"/>
                    <a:pt x="620" y="156"/>
                    <a:pt x="656" y="167"/>
                  </a:cubicBezTo>
                  <a:lnTo>
                    <a:pt x="644" y="167"/>
                  </a:lnTo>
                  <a:cubicBezTo>
                    <a:pt x="751" y="179"/>
                    <a:pt x="858" y="215"/>
                    <a:pt x="953" y="239"/>
                  </a:cubicBezTo>
                  <a:cubicBezTo>
                    <a:pt x="1061" y="275"/>
                    <a:pt x="1168" y="310"/>
                    <a:pt x="1251" y="346"/>
                  </a:cubicBezTo>
                  <a:cubicBezTo>
                    <a:pt x="1311" y="370"/>
                    <a:pt x="1358" y="394"/>
                    <a:pt x="1418" y="417"/>
                  </a:cubicBezTo>
                  <a:lnTo>
                    <a:pt x="1406" y="417"/>
                  </a:lnTo>
                  <a:cubicBezTo>
                    <a:pt x="1477" y="465"/>
                    <a:pt x="1573" y="513"/>
                    <a:pt x="1644" y="548"/>
                  </a:cubicBezTo>
                  <a:cubicBezTo>
                    <a:pt x="1656" y="560"/>
                    <a:pt x="1692" y="584"/>
                    <a:pt x="1704" y="596"/>
                  </a:cubicBezTo>
                  <a:cubicBezTo>
                    <a:pt x="1708" y="601"/>
                    <a:pt x="1717" y="604"/>
                    <a:pt x="1727" y="604"/>
                  </a:cubicBezTo>
                  <a:cubicBezTo>
                    <a:pt x="1741" y="604"/>
                    <a:pt x="1756" y="598"/>
                    <a:pt x="1763" y="584"/>
                  </a:cubicBezTo>
                  <a:cubicBezTo>
                    <a:pt x="1811" y="537"/>
                    <a:pt x="1811" y="513"/>
                    <a:pt x="1787" y="513"/>
                  </a:cubicBezTo>
                  <a:lnTo>
                    <a:pt x="1477" y="334"/>
                  </a:lnTo>
                  <a:cubicBezTo>
                    <a:pt x="1382" y="286"/>
                    <a:pt x="1275" y="227"/>
                    <a:pt x="1156" y="191"/>
                  </a:cubicBezTo>
                  <a:cubicBezTo>
                    <a:pt x="1049" y="156"/>
                    <a:pt x="930" y="120"/>
                    <a:pt x="811" y="96"/>
                  </a:cubicBezTo>
                  <a:cubicBezTo>
                    <a:pt x="692" y="60"/>
                    <a:pt x="572" y="48"/>
                    <a:pt x="453" y="36"/>
                  </a:cubicBezTo>
                  <a:cubicBezTo>
                    <a:pt x="334" y="13"/>
                    <a:pt x="215" y="1"/>
                    <a:pt x="9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4942649" y="1170832"/>
              <a:ext cx="148990" cy="47821"/>
            </a:xfrm>
            <a:custGeom>
              <a:avLst/>
              <a:gdLst/>
              <a:ahLst/>
              <a:cxnLst/>
              <a:rect l="l" t="t" r="r" b="b"/>
              <a:pathLst>
                <a:path w="2156" h="692" extrusionOk="0">
                  <a:moveTo>
                    <a:pt x="1940" y="1"/>
                  </a:moveTo>
                  <a:cubicBezTo>
                    <a:pt x="1862" y="1"/>
                    <a:pt x="1781" y="8"/>
                    <a:pt x="1692" y="14"/>
                  </a:cubicBezTo>
                  <a:cubicBezTo>
                    <a:pt x="1549" y="26"/>
                    <a:pt x="1406" y="62"/>
                    <a:pt x="1275" y="110"/>
                  </a:cubicBezTo>
                  <a:cubicBezTo>
                    <a:pt x="1132" y="133"/>
                    <a:pt x="989" y="181"/>
                    <a:pt x="858" y="229"/>
                  </a:cubicBezTo>
                  <a:cubicBezTo>
                    <a:pt x="727" y="264"/>
                    <a:pt x="596" y="324"/>
                    <a:pt x="453" y="384"/>
                  </a:cubicBezTo>
                  <a:cubicBezTo>
                    <a:pt x="322" y="443"/>
                    <a:pt x="203" y="503"/>
                    <a:pt x="72" y="586"/>
                  </a:cubicBezTo>
                  <a:cubicBezTo>
                    <a:pt x="60" y="598"/>
                    <a:pt x="37" y="598"/>
                    <a:pt x="25" y="610"/>
                  </a:cubicBezTo>
                  <a:cubicBezTo>
                    <a:pt x="13" y="622"/>
                    <a:pt x="1" y="645"/>
                    <a:pt x="13" y="669"/>
                  </a:cubicBezTo>
                  <a:cubicBezTo>
                    <a:pt x="21" y="677"/>
                    <a:pt x="29" y="691"/>
                    <a:pt x="45" y="691"/>
                  </a:cubicBezTo>
                  <a:cubicBezTo>
                    <a:pt x="52" y="691"/>
                    <a:pt x="61" y="689"/>
                    <a:pt x="72" y="681"/>
                  </a:cubicBezTo>
                  <a:cubicBezTo>
                    <a:pt x="191" y="610"/>
                    <a:pt x="322" y="550"/>
                    <a:pt x="453" y="491"/>
                  </a:cubicBezTo>
                  <a:cubicBezTo>
                    <a:pt x="596" y="431"/>
                    <a:pt x="727" y="372"/>
                    <a:pt x="858" y="324"/>
                  </a:cubicBezTo>
                  <a:cubicBezTo>
                    <a:pt x="894" y="312"/>
                    <a:pt x="918" y="300"/>
                    <a:pt x="965" y="300"/>
                  </a:cubicBezTo>
                  <a:lnTo>
                    <a:pt x="977" y="300"/>
                  </a:lnTo>
                  <a:cubicBezTo>
                    <a:pt x="989" y="300"/>
                    <a:pt x="989" y="300"/>
                    <a:pt x="1013" y="288"/>
                  </a:cubicBezTo>
                  <a:cubicBezTo>
                    <a:pt x="1025" y="288"/>
                    <a:pt x="1037" y="264"/>
                    <a:pt x="1049" y="264"/>
                  </a:cubicBezTo>
                  <a:cubicBezTo>
                    <a:pt x="1132" y="253"/>
                    <a:pt x="1191" y="217"/>
                    <a:pt x="1263" y="205"/>
                  </a:cubicBezTo>
                  <a:cubicBezTo>
                    <a:pt x="1394" y="181"/>
                    <a:pt x="1549" y="145"/>
                    <a:pt x="1680" y="122"/>
                  </a:cubicBezTo>
                  <a:cubicBezTo>
                    <a:pt x="1739" y="98"/>
                    <a:pt x="1811" y="98"/>
                    <a:pt x="1870" y="86"/>
                  </a:cubicBezTo>
                  <a:lnTo>
                    <a:pt x="2144" y="86"/>
                  </a:lnTo>
                  <a:cubicBezTo>
                    <a:pt x="2156" y="86"/>
                    <a:pt x="2156" y="74"/>
                    <a:pt x="2156" y="62"/>
                  </a:cubicBezTo>
                  <a:cubicBezTo>
                    <a:pt x="2144" y="62"/>
                    <a:pt x="2120" y="26"/>
                    <a:pt x="2108" y="14"/>
                  </a:cubicBezTo>
                  <a:cubicBezTo>
                    <a:pt x="2053" y="4"/>
                    <a:pt x="1998" y="1"/>
                    <a:pt x="1940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4997794" y="1192807"/>
              <a:ext cx="96332" cy="73182"/>
            </a:xfrm>
            <a:custGeom>
              <a:avLst/>
              <a:gdLst/>
              <a:ahLst/>
              <a:cxnLst/>
              <a:rect l="l" t="t" r="r" b="b"/>
              <a:pathLst>
                <a:path w="1394" h="1059" extrusionOk="0">
                  <a:moveTo>
                    <a:pt x="1343" y="1"/>
                  </a:moveTo>
                  <a:cubicBezTo>
                    <a:pt x="1341" y="1"/>
                    <a:pt x="1338" y="2"/>
                    <a:pt x="1334" y="6"/>
                  </a:cubicBezTo>
                  <a:cubicBezTo>
                    <a:pt x="1251" y="30"/>
                    <a:pt x="1239" y="30"/>
                    <a:pt x="1239" y="42"/>
                  </a:cubicBezTo>
                  <a:lnTo>
                    <a:pt x="1203" y="66"/>
                  </a:lnTo>
                  <a:lnTo>
                    <a:pt x="1203" y="89"/>
                  </a:lnTo>
                  <a:lnTo>
                    <a:pt x="1191" y="101"/>
                  </a:lnTo>
                  <a:cubicBezTo>
                    <a:pt x="1179" y="113"/>
                    <a:pt x="1167" y="149"/>
                    <a:pt x="1144" y="161"/>
                  </a:cubicBezTo>
                  <a:cubicBezTo>
                    <a:pt x="1120" y="208"/>
                    <a:pt x="1072" y="232"/>
                    <a:pt x="1048" y="268"/>
                  </a:cubicBezTo>
                  <a:cubicBezTo>
                    <a:pt x="965" y="339"/>
                    <a:pt x="894" y="411"/>
                    <a:pt x="822" y="470"/>
                  </a:cubicBezTo>
                  <a:cubicBezTo>
                    <a:pt x="751" y="530"/>
                    <a:pt x="655" y="601"/>
                    <a:pt x="584" y="661"/>
                  </a:cubicBezTo>
                  <a:cubicBezTo>
                    <a:pt x="572" y="685"/>
                    <a:pt x="536" y="697"/>
                    <a:pt x="524" y="708"/>
                  </a:cubicBezTo>
                  <a:cubicBezTo>
                    <a:pt x="524" y="708"/>
                    <a:pt x="513" y="708"/>
                    <a:pt x="513" y="720"/>
                  </a:cubicBezTo>
                  <a:lnTo>
                    <a:pt x="501" y="720"/>
                  </a:lnTo>
                  <a:cubicBezTo>
                    <a:pt x="477" y="720"/>
                    <a:pt x="477" y="744"/>
                    <a:pt x="465" y="744"/>
                  </a:cubicBezTo>
                  <a:cubicBezTo>
                    <a:pt x="417" y="768"/>
                    <a:pt x="382" y="804"/>
                    <a:pt x="334" y="816"/>
                  </a:cubicBezTo>
                  <a:cubicBezTo>
                    <a:pt x="239" y="875"/>
                    <a:pt x="155" y="923"/>
                    <a:pt x="60" y="958"/>
                  </a:cubicBezTo>
                  <a:cubicBezTo>
                    <a:pt x="48" y="958"/>
                    <a:pt x="36" y="982"/>
                    <a:pt x="36" y="982"/>
                  </a:cubicBezTo>
                  <a:cubicBezTo>
                    <a:pt x="24" y="994"/>
                    <a:pt x="1" y="1006"/>
                    <a:pt x="24" y="1042"/>
                  </a:cubicBezTo>
                  <a:cubicBezTo>
                    <a:pt x="33" y="1050"/>
                    <a:pt x="41" y="1059"/>
                    <a:pt x="58" y="1059"/>
                  </a:cubicBezTo>
                  <a:cubicBezTo>
                    <a:pt x="65" y="1059"/>
                    <a:pt x="73" y="1057"/>
                    <a:pt x="84" y="1054"/>
                  </a:cubicBezTo>
                  <a:cubicBezTo>
                    <a:pt x="167" y="1006"/>
                    <a:pt x="262" y="958"/>
                    <a:pt x="358" y="899"/>
                  </a:cubicBezTo>
                  <a:cubicBezTo>
                    <a:pt x="453" y="839"/>
                    <a:pt x="536" y="804"/>
                    <a:pt x="632" y="744"/>
                  </a:cubicBezTo>
                  <a:cubicBezTo>
                    <a:pt x="715" y="685"/>
                    <a:pt x="798" y="625"/>
                    <a:pt x="882" y="542"/>
                  </a:cubicBezTo>
                  <a:cubicBezTo>
                    <a:pt x="953" y="482"/>
                    <a:pt x="1048" y="411"/>
                    <a:pt x="1120" y="339"/>
                  </a:cubicBezTo>
                  <a:cubicBezTo>
                    <a:pt x="1191" y="268"/>
                    <a:pt x="1275" y="185"/>
                    <a:pt x="1346" y="101"/>
                  </a:cubicBezTo>
                  <a:lnTo>
                    <a:pt x="1370" y="66"/>
                  </a:lnTo>
                  <a:cubicBezTo>
                    <a:pt x="1370" y="66"/>
                    <a:pt x="1394" y="54"/>
                    <a:pt x="1370" y="42"/>
                  </a:cubicBezTo>
                  <a:cubicBezTo>
                    <a:pt x="1370" y="30"/>
                    <a:pt x="1358" y="30"/>
                    <a:pt x="1358" y="6"/>
                  </a:cubicBezTo>
                  <a:cubicBezTo>
                    <a:pt x="1350" y="6"/>
                    <a:pt x="1347" y="1"/>
                    <a:pt x="134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5154108" y="1228465"/>
              <a:ext cx="40426" cy="144499"/>
            </a:xfrm>
            <a:custGeom>
              <a:avLst/>
              <a:gdLst/>
              <a:ahLst/>
              <a:cxnLst/>
              <a:rect l="l" t="t" r="r" b="b"/>
              <a:pathLst>
                <a:path w="585" h="2091" extrusionOk="0">
                  <a:moveTo>
                    <a:pt x="73" y="1"/>
                  </a:moveTo>
                  <a:cubicBezTo>
                    <a:pt x="63" y="1"/>
                    <a:pt x="56" y="11"/>
                    <a:pt x="48" y="26"/>
                  </a:cubicBezTo>
                  <a:cubicBezTo>
                    <a:pt x="1" y="145"/>
                    <a:pt x="1" y="264"/>
                    <a:pt x="13" y="383"/>
                  </a:cubicBezTo>
                  <a:cubicBezTo>
                    <a:pt x="36" y="442"/>
                    <a:pt x="36" y="514"/>
                    <a:pt x="48" y="585"/>
                  </a:cubicBezTo>
                  <a:cubicBezTo>
                    <a:pt x="60" y="657"/>
                    <a:pt x="72" y="716"/>
                    <a:pt x="96" y="788"/>
                  </a:cubicBezTo>
                  <a:cubicBezTo>
                    <a:pt x="120" y="919"/>
                    <a:pt x="156" y="1074"/>
                    <a:pt x="191" y="1204"/>
                  </a:cubicBezTo>
                  <a:cubicBezTo>
                    <a:pt x="239" y="1335"/>
                    <a:pt x="286" y="1490"/>
                    <a:pt x="334" y="1621"/>
                  </a:cubicBezTo>
                  <a:cubicBezTo>
                    <a:pt x="370" y="1752"/>
                    <a:pt x="429" y="1895"/>
                    <a:pt x="477" y="2026"/>
                  </a:cubicBezTo>
                  <a:cubicBezTo>
                    <a:pt x="477" y="2038"/>
                    <a:pt x="489" y="2050"/>
                    <a:pt x="489" y="2074"/>
                  </a:cubicBezTo>
                  <a:cubicBezTo>
                    <a:pt x="506" y="2082"/>
                    <a:pt x="517" y="2090"/>
                    <a:pt x="530" y="2090"/>
                  </a:cubicBezTo>
                  <a:cubicBezTo>
                    <a:pt x="535" y="2090"/>
                    <a:pt x="541" y="2089"/>
                    <a:pt x="548" y="2086"/>
                  </a:cubicBezTo>
                  <a:cubicBezTo>
                    <a:pt x="572" y="2074"/>
                    <a:pt x="584" y="2050"/>
                    <a:pt x="572" y="2026"/>
                  </a:cubicBezTo>
                  <a:cubicBezTo>
                    <a:pt x="513" y="1895"/>
                    <a:pt x="465" y="1776"/>
                    <a:pt x="406" y="1633"/>
                  </a:cubicBezTo>
                  <a:cubicBezTo>
                    <a:pt x="394" y="1609"/>
                    <a:pt x="370" y="1574"/>
                    <a:pt x="370" y="1538"/>
                  </a:cubicBezTo>
                  <a:cubicBezTo>
                    <a:pt x="370" y="1514"/>
                    <a:pt x="358" y="1502"/>
                    <a:pt x="358" y="1490"/>
                  </a:cubicBezTo>
                  <a:cubicBezTo>
                    <a:pt x="358" y="1478"/>
                    <a:pt x="358" y="1478"/>
                    <a:pt x="346" y="1455"/>
                  </a:cubicBezTo>
                  <a:lnTo>
                    <a:pt x="346" y="1443"/>
                  </a:lnTo>
                  <a:lnTo>
                    <a:pt x="346" y="1431"/>
                  </a:lnTo>
                  <a:cubicBezTo>
                    <a:pt x="346" y="1407"/>
                    <a:pt x="346" y="1407"/>
                    <a:pt x="334" y="1395"/>
                  </a:cubicBezTo>
                  <a:cubicBezTo>
                    <a:pt x="334" y="1383"/>
                    <a:pt x="322" y="1371"/>
                    <a:pt x="322" y="1359"/>
                  </a:cubicBezTo>
                  <a:cubicBezTo>
                    <a:pt x="298" y="1324"/>
                    <a:pt x="298" y="1276"/>
                    <a:pt x="286" y="1252"/>
                  </a:cubicBezTo>
                  <a:cubicBezTo>
                    <a:pt x="239" y="1121"/>
                    <a:pt x="215" y="978"/>
                    <a:pt x="179" y="847"/>
                  </a:cubicBezTo>
                  <a:cubicBezTo>
                    <a:pt x="156" y="716"/>
                    <a:pt x="120" y="585"/>
                    <a:pt x="108" y="442"/>
                  </a:cubicBezTo>
                  <a:cubicBezTo>
                    <a:pt x="108" y="419"/>
                    <a:pt x="96" y="383"/>
                    <a:pt x="96" y="359"/>
                  </a:cubicBezTo>
                  <a:lnTo>
                    <a:pt x="96" y="312"/>
                  </a:lnTo>
                  <a:lnTo>
                    <a:pt x="96" y="300"/>
                  </a:lnTo>
                  <a:lnTo>
                    <a:pt x="96" y="276"/>
                  </a:lnTo>
                  <a:lnTo>
                    <a:pt x="96" y="192"/>
                  </a:lnTo>
                  <a:lnTo>
                    <a:pt x="96" y="181"/>
                  </a:lnTo>
                  <a:lnTo>
                    <a:pt x="96" y="157"/>
                  </a:lnTo>
                  <a:cubicBezTo>
                    <a:pt x="96" y="145"/>
                    <a:pt x="96" y="133"/>
                    <a:pt x="108" y="121"/>
                  </a:cubicBezTo>
                  <a:cubicBezTo>
                    <a:pt x="108" y="97"/>
                    <a:pt x="120" y="85"/>
                    <a:pt x="120" y="73"/>
                  </a:cubicBezTo>
                  <a:cubicBezTo>
                    <a:pt x="144" y="61"/>
                    <a:pt x="120" y="26"/>
                    <a:pt x="96" y="14"/>
                  </a:cubicBezTo>
                  <a:cubicBezTo>
                    <a:pt x="87" y="5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5173872" y="1222798"/>
              <a:ext cx="46162" cy="112987"/>
            </a:xfrm>
            <a:custGeom>
              <a:avLst/>
              <a:gdLst/>
              <a:ahLst/>
              <a:cxnLst/>
              <a:rect l="l" t="t" r="r" b="b"/>
              <a:pathLst>
                <a:path w="668" h="1635" extrusionOk="0">
                  <a:moveTo>
                    <a:pt x="48" y="1"/>
                  </a:moveTo>
                  <a:cubicBezTo>
                    <a:pt x="36" y="1"/>
                    <a:pt x="12" y="1"/>
                    <a:pt x="12" y="24"/>
                  </a:cubicBezTo>
                  <a:cubicBezTo>
                    <a:pt x="0" y="24"/>
                    <a:pt x="0" y="36"/>
                    <a:pt x="0" y="48"/>
                  </a:cubicBezTo>
                  <a:cubicBezTo>
                    <a:pt x="12" y="48"/>
                    <a:pt x="12" y="48"/>
                    <a:pt x="12" y="72"/>
                  </a:cubicBezTo>
                  <a:cubicBezTo>
                    <a:pt x="24" y="84"/>
                    <a:pt x="24" y="84"/>
                    <a:pt x="24" y="96"/>
                  </a:cubicBezTo>
                  <a:cubicBezTo>
                    <a:pt x="48" y="108"/>
                    <a:pt x="48" y="132"/>
                    <a:pt x="48" y="132"/>
                  </a:cubicBezTo>
                  <a:cubicBezTo>
                    <a:pt x="60" y="155"/>
                    <a:pt x="72" y="167"/>
                    <a:pt x="84" y="203"/>
                  </a:cubicBezTo>
                  <a:cubicBezTo>
                    <a:pt x="120" y="251"/>
                    <a:pt x="131" y="286"/>
                    <a:pt x="167" y="334"/>
                  </a:cubicBezTo>
                  <a:cubicBezTo>
                    <a:pt x="203" y="429"/>
                    <a:pt x="251" y="524"/>
                    <a:pt x="298" y="632"/>
                  </a:cubicBezTo>
                  <a:cubicBezTo>
                    <a:pt x="310" y="679"/>
                    <a:pt x="322" y="739"/>
                    <a:pt x="358" y="775"/>
                  </a:cubicBezTo>
                  <a:lnTo>
                    <a:pt x="358" y="798"/>
                  </a:lnTo>
                  <a:lnTo>
                    <a:pt x="358" y="810"/>
                  </a:lnTo>
                  <a:cubicBezTo>
                    <a:pt x="358" y="822"/>
                    <a:pt x="370" y="846"/>
                    <a:pt x="370" y="858"/>
                  </a:cubicBezTo>
                  <a:cubicBezTo>
                    <a:pt x="381" y="882"/>
                    <a:pt x="381" y="905"/>
                    <a:pt x="405" y="929"/>
                  </a:cubicBezTo>
                  <a:lnTo>
                    <a:pt x="489" y="1239"/>
                  </a:lnTo>
                  <a:cubicBezTo>
                    <a:pt x="524" y="1346"/>
                    <a:pt x="536" y="1453"/>
                    <a:pt x="560" y="1560"/>
                  </a:cubicBezTo>
                  <a:cubicBezTo>
                    <a:pt x="560" y="1572"/>
                    <a:pt x="560" y="1584"/>
                    <a:pt x="584" y="1596"/>
                  </a:cubicBezTo>
                  <a:cubicBezTo>
                    <a:pt x="584" y="1615"/>
                    <a:pt x="600" y="1635"/>
                    <a:pt x="612" y="1635"/>
                  </a:cubicBezTo>
                  <a:cubicBezTo>
                    <a:pt x="615" y="1635"/>
                    <a:pt x="617" y="1634"/>
                    <a:pt x="620" y="1632"/>
                  </a:cubicBezTo>
                  <a:cubicBezTo>
                    <a:pt x="643" y="1632"/>
                    <a:pt x="667" y="1596"/>
                    <a:pt x="655" y="1584"/>
                  </a:cubicBezTo>
                  <a:cubicBezTo>
                    <a:pt x="620" y="1477"/>
                    <a:pt x="608" y="1382"/>
                    <a:pt x="584" y="1275"/>
                  </a:cubicBezTo>
                  <a:lnTo>
                    <a:pt x="489" y="965"/>
                  </a:lnTo>
                  <a:cubicBezTo>
                    <a:pt x="465" y="858"/>
                    <a:pt x="429" y="751"/>
                    <a:pt x="381" y="644"/>
                  </a:cubicBezTo>
                  <a:cubicBezTo>
                    <a:pt x="358" y="548"/>
                    <a:pt x="310" y="453"/>
                    <a:pt x="262" y="346"/>
                  </a:cubicBezTo>
                  <a:cubicBezTo>
                    <a:pt x="227" y="251"/>
                    <a:pt x="167" y="155"/>
                    <a:pt x="108" y="72"/>
                  </a:cubicBezTo>
                  <a:cubicBezTo>
                    <a:pt x="84" y="48"/>
                    <a:pt x="84" y="36"/>
                    <a:pt x="72" y="24"/>
                  </a:cubicBezTo>
                  <a:cubicBezTo>
                    <a:pt x="72" y="1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5021635" y="1069455"/>
              <a:ext cx="214847" cy="173523"/>
            </a:xfrm>
            <a:custGeom>
              <a:avLst/>
              <a:gdLst/>
              <a:ahLst/>
              <a:cxnLst/>
              <a:rect l="l" t="t" r="r" b="b"/>
              <a:pathLst>
                <a:path w="3109" h="2511" extrusionOk="0">
                  <a:moveTo>
                    <a:pt x="1021" y="0"/>
                  </a:moveTo>
                  <a:cubicBezTo>
                    <a:pt x="748" y="0"/>
                    <a:pt x="511" y="91"/>
                    <a:pt x="358" y="279"/>
                  </a:cubicBezTo>
                  <a:cubicBezTo>
                    <a:pt x="1" y="708"/>
                    <a:pt x="251" y="1493"/>
                    <a:pt x="918" y="2041"/>
                  </a:cubicBezTo>
                  <a:cubicBezTo>
                    <a:pt x="1293" y="2348"/>
                    <a:pt x="1722" y="2510"/>
                    <a:pt x="2088" y="2510"/>
                  </a:cubicBezTo>
                  <a:cubicBezTo>
                    <a:pt x="2361" y="2510"/>
                    <a:pt x="2599" y="2420"/>
                    <a:pt x="2751" y="2232"/>
                  </a:cubicBezTo>
                  <a:cubicBezTo>
                    <a:pt x="3108" y="1803"/>
                    <a:pt x="2858" y="1017"/>
                    <a:pt x="2192" y="469"/>
                  </a:cubicBezTo>
                  <a:cubicBezTo>
                    <a:pt x="1817" y="163"/>
                    <a:pt x="1387" y="0"/>
                    <a:pt x="1021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5137661" y="1105943"/>
              <a:ext cx="15687" cy="14097"/>
            </a:xfrm>
            <a:custGeom>
              <a:avLst/>
              <a:gdLst/>
              <a:ahLst/>
              <a:cxnLst/>
              <a:rect l="l" t="t" r="r" b="b"/>
              <a:pathLst>
                <a:path w="227" h="204" extrusionOk="0">
                  <a:moveTo>
                    <a:pt x="108" y="1"/>
                  </a:moveTo>
                  <a:cubicBezTo>
                    <a:pt x="96" y="1"/>
                    <a:pt x="72" y="1"/>
                    <a:pt x="60" y="13"/>
                  </a:cubicBezTo>
                  <a:cubicBezTo>
                    <a:pt x="48" y="13"/>
                    <a:pt x="48" y="37"/>
                    <a:pt x="36" y="37"/>
                  </a:cubicBezTo>
                  <a:cubicBezTo>
                    <a:pt x="13" y="49"/>
                    <a:pt x="1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56"/>
                    <a:pt x="13" y="168"/>
                  </a:cubicBezTo>
                  <a:cubicBezTo>
                    <a:pt x="13" y="180"/>
                    <a:pt x="36" y="191"/>
                    <a:pt x="48" y="191"/>
                  </a:cubicBezTo>
                  <a:cubicBezTo>
                    <a:pt x="60" y="203"/>
                    <a:pt x="60" y="203"/>
                    <a:pt x="72" y="203"/>
                  </a:cubicBezTo>
                  <a:lnTo>
                    <a:pt x="120" y="203"/>
                  </a:lnTo>
                  <a:cubicBezTo>
                    <a:pt x="132" y="203"/>
                    <a:pt x="155" y="203"/>
                    <a:pt x="167" y="191"/>
                  </a:cubicBezTo>
                  <a:cubicBezTo>
                    <a:pt x="179" y="191"/>
                    <a:pt x="179" y="180"/>
                    <a:pt x="191" y="180"/>
                  </a:cubicBezTo>
                  <a:cubicBezTo>
                    <a:pt x="215" y="168"/>
                    <a:pt x="227" y="144"/>
                    <a:pt x="227" y="132"/>
                  </a:cubicBezTo>
                  <a:lnTo>
                    <a:pt x="227" y="108"/>
                  </a:lnTo>
                  <a:cubicBezTo>
                    <a:pt x="227" y="108"/>
                    <a:pt x="215" y="96"/>
                    <a:pt x="215" y="60"/>
                  </a:cubicBezTo>
                  <a:cubicBezTo>
                    <a:pt x="191" y="49"/>
                    <a:pt x="191" y="37"/>
                    <a:pt x="179" y="13"/>
                  </a:cubicBezTo>
                  <a:cubicBezTo>
                    <a:pt x="167" y="1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5087492" y="1117483"/>
              <a:ext cx="18175" cy="1734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07" y="1"/>
                  </a:moveTo>
                  <a:cubicBezTo>
                    <a:pt x="84" y="1"/>
                    <a:pt x="84" y="1"/>
                    <a:pt x="72" y="13"/>
                  </a:cubicBezTo>
                  <a:cubicBezTo>
                    <a:pt x="60" y="24"/>
                    <a:pt x="48" y="24"/>
                    <a:pt x="24" y="60"/>
                  </a:cubicBezTo>
                  <a:cubicBezTo>
                    <a:pt x="12" y="84"/>
                    <a:pt x="0" y="120"/>
                    <a:pt x="12" y="132"/>
                  </a:cubicBezTo>
                  <a:cubicBezTo>
                    <a:pt x="12" y="143"/>
                    <a:pt x="12" y="143"/>
                    <a:pt x="24" y="167"/>
                  </a:cubicBezTo>
                  <a:cubicBezTo>
                    <a:pt x="24" y="179"/>
                    <a:pt x="48" y="191"/>
                    <a:pt x="48" y="203"/>
                  </a:cubicBezTo>
                  <a:cubicBezTo>
                    <a:pt x="48" y="227"/>
                    <a:pt x="60" y="239"/>
                    <a:pt x="72" y="239"/>
                  </a:cubicBezTo>
                  <a:cubicBezTo>
                    <a:pt x="84" y="251"/>
                    <a:pt x="107" y="251"/>
                    <a:pt x="119" y="251"/>
                  </a:cubicBezTo>
                  <a:lnTo>
                    <a:pt x="167" y="251"/>
                  </a:lnTo>
                  <a:cubicBezTo>
                    <a:pt x="179" y="251"/>
                    <a:pt x="179" y="251"/>
                    <a:pt x="191" y="239"/>
                  </a:cubicBezTo>
                  <a:cubicBezTo>
                    <a:pt x="203" y="215"/>
                    <a:pt x="227" y="215"/>
                    <a:pt x="238" y="191"/>
                  </a:cubicBezTo>
                  <a:cubicBezTo>
                    <a:pt x="250" y="179"/>
                    <a:pt x="262" y="143"/>
                    <a:pt x="250" y="120"/>
                  </a:cubicBezTo>
                  <a:cubicBezTo>
                    <a:pt x="250" y="96"/>
                    <a:pt x="250" y="96"/>
                    <a:pt x="238" y="84"/>
                  </a:cubicBezTo>
                  <a:cubicBezTo>
                    <a:pt x="238" y="72"/>
                    <a:pt x="227" y="60"/>
                    <a:pt x="227" y="36"/>
                  </a:cubicBezTo>
                  <a:cubicBezTo>
                    <a:pt x="227" y="24"/>
                    <a:pt x="203" y="13"/>
                    <a:pt x="191" y="13"/>
                  </a:cubicBezTo>
                  <a:cubicBezTo>
                    <a:pt x="179" y="1"/>
                    <a:pt x="167" y="1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5096337" y="1175531"/>
              <a:ext cx="18658" cy="15272"/>
            </a:xfrm>
            <a:custGeom>
              <a:avLst/>
              <a:gdLst/>
              <a:ahLst/>
              <a:cxnLst/>
              <a:rect l="l" t="t" r="r" b="b"/>
              <a:pathLst>
                <a:path w="270" h="221" extrusionOk="0">
                  <a:moveTo>
                    <a:pt x="135" y="0"/>
                  </a:moveTo>
                  <a:cubicBezTo>
                    <a:pt x="67" y="0"/>
                    <a:pt x="0" y="68"/>
                    <a:pt x="39" y="161"/>
                  </a:cubicBezTo>
                  <a:cubicBezTo>
                    <a:pt x="58" y="203"/>
                    <a:pt x="92" y="221"/>
                    <a:pt x="126" y="221"/>
                  </a:cubicBezTo>
                  <a:cubicBezTo>
                    <a:pt x="196" y="221"/>
                    <a:pt x="270" y="146"/>
                    <a:pt x="230" y="65"/>
                  </a:cubicBezTo>
                  <a:cubicBezTo>
                    <a:pt x="209" y="20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151690" y="1198128"/>
              <a:ext cx="14858" cy="14858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95" y="0"/>
                  </a:moveTo>
                  <a:cubicBezTo>
                    <a:pt x="83" y="0"/>
                    <a:pt x="71" y="0"/>
                    <a:pt x="48" y="24"/>
                  </a:cubicBezTo>
                  <a:cubicBezTo>
                    <a:pt x="36" y="24"/>
                    <a:pt x="36" y="36"/>
                    <a:pt x="24" y="36"/>
                  </a:cubicBezTo>
                  <a:cubicBezTo>
                    <a:pt x="12" y="48"/>
                    <a:pt x="0" y="60"/>
                    <a:pt x="0" y="84"/>
                  </a:cubicBezTo>
                  <a:lnTo>
                    <a:pt x="0" y="108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15"/>
                    <a:pt x="48" y="215"/>
                    <a:pt x="71" y="215"/>
                  </a:cubicBezTo>
                  <a:lnTo>
                    <a:pt x="107" y="215"/>
                  </a:lnTo>
                  <a:cubicBezTo>
                    <a:pt x="131" y="215"/>
                    <a:pt x="143" y="215"/>
                    <a:pt x="155" y="203"/>
                  </a:cubicBezTo>
                  <a:cubicBezTo>
                    <a:pt x="167" y="203"/>
                    <a:pt x="167" y="179"/>
                    <a:pt x="191" y="179"/>
                  </a:cubicBezTo>
                  <a:cubicBezTo>
                    <a:pt x="202" y="167"/>
                    <a:pt x="214" y="155"/>
                    <a:pt x="214" y="143"/>
                  </a:cubicBezTo>
                  <a:lnTo>
                    <a:pt x="214" y="108"/>
                  </a:lnTo>
                  <a:cubicBezTo>
                    <a:pt x="214" y="96"/>
                    <a:pt x="202" y="84"/>
                    <a:pt x="202" y="60"/>
                  </a:cubicBezTo>
                  <a:cubicBezTo>
                    <a:pt x="191" y="48"/>
                    <a:pt x="191" y="36"/>
                    <a:pt x="167" y="24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5184583" y="1162747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36" y="12"/>
                    <a:pt x="36" y="24"/>
                    <a:pt x="24" y="24"/>
                  </a:cubicBezTo>
                  <a:cubicBezTo>
                    <a:pt x="12" y="48"/>
                    <a:pt x="0" y="60"/>
                    <a:pt x="0" y="72"/>
                  </a:cubicBezTo>
                  <a:lnTo>
                    <a:pt x="0" y="84"/>
                  </a:lnTo>
                  <a:lnTo>
                    <a:pt x="0" y="131"/>
                  </a:lnTo>
                  <a:cubicBezTo>
                    <a:pt x="0" y="143"/>
                    <a:pt x="0" y="167"/>
                    <a:pt x="12" y="179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27"/>
                    <a:pt x="48" y="227"/>
                    <a:pt x="72" y="227"/>
                  </a:cubicBezTo>
                  <a:lnTo>
                    <a:pt x="96" y="227"/>
                  </a:lnTo>
                  <a:cubicBezTo>
                    <a:pt x="107" y="227"/>
                    <a:pt x="143" y="227"/>
                    <a:pt x="155" y="203"/>
                  </a:cubicBezTo>
                  <a:cubicBezTo>
                    <a:pt x="167" y="203"/>
                    <a:pt x="167" y="191"/>
                    <a:pt x="191" y="191"/>
                  </a:cubicBezTo>
                  <a:cubicBezTo>
                    <a:pt x="191" y="167"/>
                    <a:pt x="191" y="143"/>
                    <a:pt x="203" y="131"/>
                  </a:cubicBezTo>
                  <a:cubicBezTo>
                    <a:pt x="215" y="120"/>
                    <a:pt x="215" y="108"/>
                    <a:pt x="215" y="84"/>
                  </a:cubicBezTo>
                  <a:cubicBezTo>
                    <a:pt x="215" y="72"/>
                    <a:pt x="215" y="60"/>
                    <a:pt x="203" y="36"/>
                  </a:cubicBezTo>
                  <a:cubicBezTo>
                    <a:pt x="203" y="24"/>
                    <a:pt x="191" y="12"/>
                    <a:pt x="167" y="12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5138491" y="1152519"/>
              <a:ext cx="17345" cy="16793"/>
            </a:xfrm>
            <a:custGeom>
              <a:avLst/>
              <a:gdLst/>
              <a:ahLst/>
              <a:cxnLst/>
              <a:rect l="l" t="t" r="r" b="b"/>
              <a:pathLst>
                <a:path w="251" h="243" extrusionOk="0">
                  <a:moveTo>
                    <a:pt x="119" y="0"/>
                  </a:moveTo>
                  <a:cubicBezTo>
                    <a:pt x="112" y="0"/>
                    <a:pt x="104" y="2"/>
                    <a:pt x="96" y="6"/>
                  </a:cubicBezTo>
                  <a:cubicBezTo>
                    <a:pt x="84" y="6"/>
                    <a:pt x="60" y="29"/>
                    <a:pt x="48" y="29"/>
                  </a:cubicBezTo>
                  <a:cubicBezTo>
                    <a:pt x="36" y="29"/>
                    <a:pt x="24" y="41"/>
                    <a:pt x="24" y="53"/>
                  </a:cubicBezTo>
                  <a:cubicBezTo>
                    <a:pt x="1" y="77"/>
                    <a:pt x="1" y="89"/>
                    <a:pt x="1" y="101"/>
                  </a:cubicBezTo>
                  <a:lnTo>
                    <a:pt x="1" y="148"/>
                  </a:lnTo>
                  <a:cubicBezTo>
                    <a:pt x="1" y="160"/>
                    <a:pt x="1" y="160"/>
                    <a:pt x="24" y="172"/>
                  </a:cubicBezTo>
                  <a:cubicBezTo>
                    <a:pt x="30" y="183"/>
                    <a:pt x="33" y="191"/>
                    <a:pt x="36" y="198"/>
                  </a:cubicBezTo>
                  <a:lnTo>
                    <a:pt x="36" y="198"/>
                  </a:lnTo>
                  <a:cubicBezTo>
                    <a:pt x="37" y="206"/>
                    <a:pt x="44" y="214"/>
                    <a:pt x="56" y="218"/>
                  </a:cubicBezTo>
                  <a:lnTo>
                    <a:pt x="56" y="218"/>
                  </a:lnTo>
                  <a:cubicBezTo>
                    <a:pt x="57" y="218"/>
                    <a:pt x="59" y="219"/>
                    <a:pt x="60" y="220"/>
                  </a:cubicBezTo>
                  <a:cubicBezTo>
                    <a:pt x="66" y="220"/>
                    <a:pt x="70" y="221"/>
                    <a:pt x="74" y="222"/>
                  </a:cubicBezTo>
                  <a:lnTo>
                    <a:pt x="74" y="222"/>
                  </a:lnTo>
                  <a:cubicBezTo>
                    <a:pt x="79" y="226"/>
                    <a:pt x="84" y="229"/>
                    <a:pt x="89" y="230"/>
                  </a:cubicBezTo>
                  <a:lnTo>
                    <a:pt x="89" y="230"/>
                  </a:lnTo>
                  <a:cubicBezTo>
                    <a:pt x="91" y="231"/>
                    <a:pt x="93" y="232"/>
                    <a:pt x="96" y="232"/>
                  </a:cubicBezTo>
                  <a:cubicBezTo>
                    <a:pt x="93" y="232"/>
                    <a:pt x="91" y="231"/>
                    <a:pt x="89" y="230"/>
                  </a:cubicBezTo>
                  <a:lnTo>
                    <a:pt x="89" y="230"/>
                  </a:lnTo>
                  <a:cubicBezTo>
                    <a:pt x="95" y="232"/>
                    <a:pt x="101" y="232"/>
                    <a:pt x="108" y="232"/>
                  </a:cubicBezTo>
                  <a:lnTo>
                    <a:pt x="96" y="232"/>
                  </a:lnTo>
                  <a:cubicBezTo>
                    <a:pt x="104" y="232"/>
                    <a:pt x="112" y="242"/>
                    <a:pt x="127" y="242"/>
                  </a:cubicBezTo>
                  <a:cubicBezTo>
                    <a:pt x="134" y="242"/>
                    <a:pt x="143" y="240"/>
                    <a:pt x="155" y="232"/>
                  </a:cubicBezTo>
                  <a:cubicBezTo>
                    <a:pt x="167" y="232"/>
                    <a:pt x="167" y="232"/>
                    <a:pt x="191" y="220"/>
                  </a:cubicBezTo>
                  <a:cubicBezTo>
                    <a:pt x="203" y="208"/>
                    <a:pt x="215" y="208"/>
                    <a:pt x="227" y="172"/>
                  </a:cubicBezTo>
                  <a:cubicBezTo>
                    <a:pt x="227" y="160"/>
                    <a:pt x="251" y="160"/>
                    <a:pt x="251" y="148"/>
                  </a:cubicBezTo>
                  <a:lnTo>
                    <a:pt x="239" y="101"/>
                  </a:lnTo>
                  <a:cubicBezTo>
                    <a:pt x="239" y="89"/>
                    <a:pt x="239" y="89"/>
                    <a:pt x="227" y="77"/>
                  </a:cubicBezTo>
                  <a:cubicBezTo>
                    <a:pt x="215" y="53"/>
                    <a:pt x="215" y="41"/>
                    <a:pt x="179" y="29"/>
                  </a:cubicBezTo>
                  <a:cubicBezTo>
                    <a:pt x="167" y="29"/>
                    <a:pt x="167" y="6"/>
                    <a:pt x="155" y="6"/>
                  </a:cubicBezTo>
                  <a:cubicBezTo>
                    <a:pt x="147" y="6"/>
                    <a:pt x="134" y="0"/>
                    <a:pt x="11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5121215" y="1205315"/>
              <a:ext cx="19280" cy="15134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6" y="0"/>
                  </a:moveTo>
                  <a:cubicBezTo>
                    <a:pt x="74" y="0"/>
                    <a:pt x="1" y="72"/>
                    <a:pt x="48" y="158"/>
                  </a:cubicBezTo>
                  <a:cubicBezTo>
                    <a:pt x="67" y="201"/>
                    <a:pt x="101" y="218"/>
                    <a:pt x="135" y="218"/>
                  </a:cubicBezTo>
                  <a:cubicBezTo>
                    <a:pt x="205" y="218"/>
                    <a:pt x="279" y="143"/>
                    <a:pt x="239" y="63"/>
                  </a:cubicBezTo>
                  <a:cubicBezTo>
                    <a:pt x="219" y="19"/>
                    <a:pt x="182" y="0"/>
                    <a:pt x="14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5180230" y="1206352"/>
              <a:ext cx="18658" cy="15134"/>
            </a:xfrm>
            <a:custGeom>
              <a:avLst/>
              <a:gdLst/>
              <a:ahLst/>
              <a:cxnLst/>
              <a:rect l="l" t="t" r="r" b="b"/>
              <a:pathLst>
                <a:path w="270" h="219" extrusionOk="0">
                  <a:moveTo>
                    <a:pt x="135" y="1"/>
                  </a:moveTo>
                  <a:cubicBezTo>
                    <a:pt x="67" y="1"/>
                    <a:pt x="1" y="71"/>
                    <a:pt x="39" y="155"/>
                  </a:cubicBezTo>
                  <a:cubicBezTo>
                    <a:pt x="60" y="200"/>
                    <a:pt x="95" y="218"/>
                    <a:pt x="131" y="218"/>
                  </a:cubicBezTo>
                  <a:cubicBezTo>
                    <a:pt x="200" y="218"/>
                    <a:pt x="269" y="150"/>
                    <a:pt x="230" y="72"/>
                  </a:cubicBezTo>
                  <a:cubicBezTo>
                    <a:pt x="209" y="21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5096544" y="1080443"/>
              <a:ext cx="15687" cy="14927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107" y="1"/>
                    <a:pt x="72" y="13"/>
                    <a:pt x="60" y="13"/>
                  </a:cubicBezTo>
                  <a:cubicBezTo>
                    <a:pt x="36" y="25"/>
                    <a:pt x="36" y="25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44"/>
                    <a:pt x="12" y="168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03"/>
                    <a:pt x="60" y="215"/>
                    <a:pt x="72" y="215"/>
                  </a:cubicBezTo>
                  <a:lnTo>
                    <a:pt x="107" y="215"/>
                  </a:lnTo>
                  <a:cubicBezTo>
                    <a:pt x="119" y="215"/>
                    <a:pt x="155" y="215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15" y="191"/>
                    <a:pt x="215" y="179"/>
                  </a:cubicBezTo>
                  <a:cubicBezTo>
                    <a:pt x="227" y="168"/>
                    <a:pt x="227" y="168"/>
                    <a:pt x="227" y="144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25"/>
                  </a:cubicBezTo>
                  <a:cubicBezTo>
                    <a:pt x="179" y="13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5051281" y="109364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20" y="0"/>
                  </a:moveTo>
                  <a:cubicBezTo>
                    <a:pt x="96" y="0"/>
                    <a:pt x="72" y="0"/>
                    <a:pt x="60" y="12"/>
                  </a:cubicBezTo>
                  <a:cubicBezTo>
                    <a:pt x="36" y="36"/>
                    <a:pt x="36" y="36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15"/>
                    <a:pt x="60" y="227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55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15" y="191"/>
                    <a:pt x="215" y="179"/>
                  </a:cubicBezTo>
                  <a:cubicBezTo>
                    <a:pt x="227" y="167"/>
                    <a:pt x="227" y="167"/>
                    <a:pt x="227" y="155"/>
                  </a:cubicBezTo>
                  <a:lnTo>
                    <a:pt x="227" y="107"/>
                  </a:lnTo>
                  <a:cubicBezTo>
                    <a:pt x="227" y="96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36"/>
                  </a:cubicBezTo>
                  <a:cubicBezTo>
                    <a:pt x="179" y="12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5052732" y="1144641"/>
              <a:ext cx="18866" cy="15134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37" y="1"/>
                  </a:moveTo>
                  <a:cubicBezTo>
                    <a:pt x="67" y="1"/>
                    <a:pt x="0" y="71"/>
                    <a:pt x="39" y="155"/>
                  </a:cubicBezTo>
                  <a:cubicBezTo>
                    <a:pt x="59" y="200"/>
                    <a:pt x="95" y="218"/>
                    <a:pt x="131" y="218"/>
                  </a:cubicBezTo>
                  <a:cubicBezTo>
                    <a:pt x="201" y="218"/>
                    <a:pt x="273" y="150"/>
                    <a:pt x="241" y="72"/>
                  </a:cubicBezTo>
                  <a:cubicBezTo>
                    <a:pt x="216" y="22"/>
                    <a:pt x="176" y="1"/>
                    <a:pt x="13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5106219" y="1142568"/>
              <a:ext cx="18658" cy="15341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35" y="1"/>
                  </a:moveTo>
                  <a:cubicBezTo>
                    <a:pt x="67" y="1"/>
                    <a:pt x="0" y="69"/>
                    <a:pt x="39" y="161"/>
                  </a:cubicBezTo>
                  <a:cubicBezTo>
                    <a:pt x="58" y="204"/>
                    <a:pt x="91" y="221"/>
                    <a:pt x="125" y="221"/>
                  </a:cubicBezTo>
                  <a:cubicBezTo>
                    <a:pt x="196" y="221"/>
                    <a:pt x="270" y="147"/>
                    <a:pt x="229" y="66"/>
                  </a:cubicBezTo>
                  <a:cubicBezTo>
                    <a:pt x="209" y="20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5131096" y="1178364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36" y="1"/>
                  </a:moveTo>
                  <a:cubicBezTo>
                    <a:pt x="24" y="13"/>
                    <a:pt x="12" y="13"/>
                    <a:pt x="12" y="13"/>
                  </a:cubicBezTo>
                  <a:cubicBezTo>
                    <a:pt x="12" y="13"/>
                    <a:pt x="0" y="24"/>
                    <a:pt x="0" y="36"/>
                  </a:cubicBezTo>
                  <a:lnTo>
                    <a:pt x="0" y="72"/>
                  </a:lnTo>
                  <a:lnTo>
                    <a:pt x="0" y="96"/>
                  </a:lnTo>
                  <a:cubicBezTo>
                    <a:pt x="0" y="96"/>
                    <a:pt x="0" y="120"/>
                    <a:pt x="12" y="120"/>
                  </a:cubicBezTo>
                  <a:cubicBezTo>
                    <a:pt x="24" y="132"/>
                    <a:pt x="24" y="132"/>
                    <a:pt x="36" y="132"/>
                  </a:cubicBezTo>
                  <a:lnTo>
                    <a:pt x="96" y="132"/>
                  </a:lnTo>
                  <a:cubicBezTo>
                    <a:pt x="108" y="132"/>
                    <a:pt x="108" y="120"/>
                    <a:pt x="108" y="120"/>
                  </a:cubicBezTo>
                  <a:cubicBezTo>
                    <a:pt x="108" y="120"/>
                    <a:pt x="131" y="96"/>
                    <a:pt x="131" y="84"/>
                  </a:cubicBezTo>
                  <a:lnTo>
                    <a:pt x="131" y="60"/>
                  </a:lnTo>
                  <a:lnTo>
                    <a:pt x="131" y="24"/>
                  </a:lnTo>
                  <a:cubicBezTo>
                    <a:pt x="131" y="24"/>
                    <a:pt x="131" y="13"/>
                    <a:pt x="108" y="13"/>
                  </a:cubicBezTo>
                  <a:cubicBezTo>
                    <a:pt x="96" y="1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5088528" y="1153141"/>
              <a:ext cx="12508" cy="9329"/>
            </a:xfrm>
            <a:custGeom>
              <a:avLst/>
              <a:gdLst/>
              <a:ahLst/>
              <a:cxnLst/>
              <a:rect l="l" t="t" r="r" b="b"/>
              <a:pathLst>
                <a:path w="181" h="135" extrusionOk="0">
                  <a:moveTo>
                    <a:pt x="101" y="0"/>
                  </a:moveTo>
                  <a:cubicBezTo>
                    <a:pt x="51" y="0"/>
                    <a:pt x="1" y="43"/>
                    <a:pt x="33" y="92"/>
                  </a:cubicBezTo>
                  <a:cubicBezTo>
                    <a:pt x="44" y="122"/>
                    <a:pt x="65" y="135"/>
                    <a:pt x="86" y="135"/>
                  </a:cubicBezTo>
                  <a:cubicBezTo>
                    <a:pt x="131" y="135"/>
                    <a:pt x="180" y="81"/>
                    <a:pt x="164" y="32"/>
                  </a:cubicBezTo>
                  <a:cubicBezTo>
                    <a:pt x="149" y="10"/>
                    <a:pt x="125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5073809" y="1095784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1"/>
                  </a:moveTo>
                  <a:cubicBezTo>
                    <a:pt x="52" y="1"/>
                    <a:pt x="0" y="45"/>
                    <a:pt x="32" y="100"/>
                  </a:cubicBezTo>
                  <a:cubicBezTo>
                    <a:pt x="48" y="133"/>
                    <a:pt x="72" y="146"/>
                    <a:pt x="96" y="146"/>
                  </a:cubicBezTo>
                  <a:cubicBezTo>
                    <a:pt x="142" y="146"/>
                    <a:pt x="186" y="96"/>
                    <a:pt x="163" y="41"/>
                  </a:cubicBezTo>
                  <a:cubicBezTo>
                    <a:pt x="150" y="12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5159153" y="1130613"/>
              <a:ext cx="11817" cy="10089"/>
            </a:xfrm>
            <a:custGeom>
              <a:avLst/>
              <a:gdLst/>
              <a:ahLst/>
              <a:cxnLst/>
              <a:rect l="l" t="t" r="r" b="b"/>
              <a:pathLst>
                <a:path w="171" h="146" extrusionOk="0">
                  <a:moveTo>
                    <a:pt x="86" y="0"/>
                  </a:moveTo>
                  <a:cubicBezTo>
                    <a:pt x="41" y="0"/>
                    <a:pt x="0" y="47"/>
                    <a:pt x="23" y="108"/>
                  </a:cubicBezTo>
                  <a:cubicBezTo>
                    <a:pt x="34" y="135"/>
                    <a:pt x="54" y="146"/>
                    <a:pt x="76" y="146"/>
                  </a:cubicBezTo>
                  <a:cubicBezTo>
                    <a:pt x="120" y="146"/>
                    <a:pt x="170" y="97"/>
                    <a:pt x="154" y="49"/>
                  </a:cubicBezTo>
                  <a:cubicBezTo>
                    <a:pt x="137" y="15"/>
                    <a:pt x="111" y="0"/>
                    <a:pt x="8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5121215" y="1114995"/>
              <a:ext cx="9122" cy="9951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24" y="120"/>
                    <a:pt x="24" y="120"/>
                  </a:cubicBezTo>
                  <a:cubicBezTo>
                    <a:pt x="24" y="120"/>
                    <a:pt x="36" y="144"/>
                    <a:pt x="48" y="144"/>
                  </a:cubicBezTo>
                  <a:lnTo>
                    <a:pt x="108" y="144"/>
                  </a:lnTo>
                  <a:cubicBezTo>
                    <a:pt x="108" y="144"/>
                    <a:pt x="120" y="144"/>
                    <a:pt x="120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lnTo>
                    <a:pt x="131" y="49"/>
                  </a:lnTo>
                  <a:cubicBezTo>
                    <a:pt x="120" y="37"/>
                    <a:pt x="120" y="25"/>
                    <a:pt x="120" y="25"/>
                  </a:cubicBezTo>
                  <a:cubicBezTo>
                    <a:pt x="120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5073740" y="1172145"/>
              <a:ext cx="12992" cy="9744"/>
            </a:xfrm>
            <a:custGeom>
              <a:avLst/>
              <a:gdLst/>
              <a:ahLst/>
              <a:cxnLst/>
              <a:rect l="l" t="t" r="r" b="b"/>
              <a:pathLst>
                <a:path w="188" h="141" extrusionOk="0">
                  <a:moveTo>
                    <a:pt x="106" y="0"/>
                  </a:moveTo>
                  <a:cubicBezTo>
                    <a:pt x="56" y="0"/>
                    <a:pt x="0" y="54"/>
                    <a:pt x="33" y="103"/>
                  </a:cubicBezTo>
                  <a:cubicBezTo>
                    <a:pt x="48" y="129"/>
                    <a:pt x="71" y="140"/>
                    <a:pt x="93" y="140"/>
                  </a:cubicBezTo>
                  <a:cubicBezTo>
                    <a:pt x="141" y="140"/>
                    <a:pt x="188" y="92"/>
                    <a:pt x="164" y="43"/>
                  </a:cubicBezTo>
                  <a:cubicBezTo>
                    <a:pt x="152" y="12"/>
                    <a:pt x="130" y="0"/>
                    <a:pt x="10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5069386" y="1123219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24" y="1"/>
                  </a:moveTo>
                  <a:cubicBezTo>
                    <a:pt x="24" y="1"/>
                    <a:pt x="12" y="1"/>
                    <a:pt x="12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20"/>
                    <a:pt x="12" y="120"/>
                  </a:cubicBezTo>
                  <a:cubicBezTo>
                    <a:pt x="12" y="120"/>
                    <a:pt x="24" y="144"/>
                    <a:pt x="36" y="144"/>
                  </a:cubicBezTo>
                  <a:lnTo>
                    <a:pt x="96" y="144"/>
                  </a:lnTo>
                  <a:cubicBezTo>
                    <a:pt x="96" y="144"/>
                    <a:pt x="108" y="144"/>
                    <a:pt x="108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cubicBezTo>
                    <a:pt x="143" y="60"/>
                    <a:pt x="131" y="60"/>
                    <a:pt x="131" y="49"/>
                  </a:cubicBezTo>
                  <a:cubicBezTo>
                    <a:pt x="108" y="37"/>
                    <a:pt x="108" y="25"/>
                    <a:pt x="108" y="25"/>
                  </a:cubicBezTo>
                  <a:cubicBezTo>
                    <a:pt x="108" y="25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5165649" y="1175876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24" y="1"/>
                  </a:moveTo>
                  <a:cubicBezTo>
                    <a:pt x="12" y="1"/>
                    <a:pt x="12" y="13"/>
                    <a:pt x="12" y="13"/>
                  </a:cubicBezTo>
                  <a:cubicBezTo>
                    <a:pt x="12" y="13"/>
                    <a:pt x="0" y="37"/>
                    <a:pt x="0" y="49"/>
                  </a:cubicBezTo>
                  <a:lnTo>
                    <a:pt x="0" y="72"/>
                  </a:lnTo>
                  <a:lnTo>
                    <a:pt x="0" y="108"/>
                  </a:lnTo>
                  <a:cubicBezTo>
                    <a:pt x="0" y="108"/>
                    <a:pt x="0" y="120"/>
                    <a:pt x="12" y="120"/>
                  </a:cubicBezTo>
                  <a:cubicBezTo>
                    <a:pt x="24" y="132"/>
                    <a:pt x="24" y="132"/>
                    <a:pt x="48" y="132"/>
                  </a:cubicBezTo>
                  <a:lnTo>
                    <a:pt x="84" y="132"/>
                  </a:lnTo>
                  <a:cubicBezTo>
                    <a:pt x="100" y="132"/>
                    <a:pt x="105" y="127"/>
                    <a:pt x="100" y="127"/>
                  </a:cubicBezTo>
                  <a:lnTo>
                    <a:pt x="100" y="127"/>
                  </a:lnTo>
                  <a:cubicBezTo>
                    <a:pt x="97" y="127"/>
                    <a:pt x="92" y="128"/>
                    <a:pt x="84" y="132"/>
                  </a:cubicBezTo>
                  <a:lnTo>
                    <a:pt x="84" y="132"/>
                  </a:lnTo>
                  <a:cubicBezTo>
                    <a:pt x="108" y="120"/>
                    <a:pt x="119" y="120"/>
                    <a:pt x="119" y="120"/>
                  </a:cubicBezTo>
                  <a:cubicBezTo>
                    <a:pt x="119" y="120"/>
                    <a:pt x="131" y="108"/>
                    <a:pt x="131" y="84"/>
                  </a:cubicBezTo>
                  <a:lnTo>
                    <a:pt x="131" y="60"/>
                  </a:lnTo>
                  <a:lnTo>
                    <a:pt x="131" y="37"/>
                  </a:lnTo>
                  <a:cubicBezTo>
                    <a:pt x="131" y="37"/>
                    <a:pt x="131" y="13"/>
                    <a:pt x="119" y="13"/>
                  </a:cubicBezTo>
                  <a:cubicBezTo>
                    <a:pt x="108" y="1"/>
                    <a:pt x="108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5099792" y="1195088"/>
              <a:ext cx="12715" cy="9536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05" y="0"/>
                  </a:moveTo>
                  <a:cubicBezTo>
                    <a:pt x="53" y="0"/>
                    <a:pt x="0" y="43"/>
                    <a:pt x="25" y="92"/>
                  </a:cubicBezTo>
                  <a:cubicBezTo>
                    <a:pt x="41" y="124"/>
                    <a:pt x="65" y="137"/>
                    <a:pt x="89" y="137"/>
                  </a:cubicBezTo>
                  <a:cubicBezTo>
                    <a:pt x="137" y="137"/>
                    <a:pt x="183" y="88"/>
                    <a:pt x="168" y="33"/>
                  </a:cubicBezTo>
                  <a:cubicBezTo>
                    <a:pt x="152" y="10"/>
                    <a:pt x="129" y="0"/>
                    <a:pt x="10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5127296" y="1134759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97" y="0"/>
                  </a:moveTo>
                  <a:cubicBezTo>
                    <a:pt x="49" y="0"/>
                    <a:pt x="1" y="47"/>
                    <a:pt x="32" y="108"/>
                  </a:cubicBezTo>
                  <a:cubicBezTo>
                    <a:pt x="47" y="135"/>
                    <a:pt x="69" y="145"/>
                    <a:pt x="92" y="145"/>
                  </a:cubicBezTo>
                  <a:cubicBezTo>
                    <a:pt x="140" y="145"/>
                    <a:pt x="187" y="97"/>
                    <a:pt x="163" y="48"/>
                  </a:cubicBezTo>
                  <a:cubicBezTo>
                    <a:pt x="150" y="14"/>
                    <a:pt x="123" y="0"/>
                    <a:pt x="9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5180022" y="1133861"/>
              <a:ext cx="12784" cy="9882"/>
            </a:xfrm>
            <a:custGeom>
              <a:avLst/>
              <a:gdLst/>
              <a:ahLst/>
              <a:cxnLst/>
              <a:rect l="l" t="t" r="r" b="b"/>
              <a:pathLst>
                <a:path w="185" h="143" extrusionOk="0">
                  <a:moveTo>
                    <a:pt x="89" y="1"/>
                  </a:moveTo>
                  <a:cubicBezTo>
                    <a:pt x="42" y="1"/>
                    <a:pt x="0" y="44"/>
                    <a:pt x="31" y="97"/>
                  </a:cubicBezTo>
                  <a:cubicBezTo>
                    <a:pt x="47" y="130"/>
                    <a:pt x="72" y="143"/>
                    <a:pt x="96" y="143"/>
                  </a:cubicBezTo>
                  <a:cubicBezTo>
                    <a:pt x="142" y="143"/>
                    <a:pt x="185" y="96"/>
                    <a:pt x="162" y="49"/>
                  </a:cubicBezTo>
                  <a:cubicBezTo>
                    <a:pt x="144" y="15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5193014" y="1181889"/>
              <a:ext cx="13061" cy="9398"/>
            </a:xfrm>
            <a:custGeom>
              <a:avLst/>
              <a:gdLst/>
              <a:ahLst/>
              <a:cxnLst/>
              <a:rect l="l" t="t" r="r" b="b"/>
              <a:pathLst>
                <a:path w="189" h="136" extrusionOk="0">
                  <a:moveTo>
                    <a:pt x="107" y="1"/>
                  </a:moveTo>
                  <a:cubicBezTo>
                    <a:pt x="57" y="1"/>
                    <a:pt x="1" y="44"/>
                    <a:pt x="33" y="93"/>
                  </a:cubicBezTo>
                  <a:cubicBezTo>
                    <a:pt x="48" y="123"/>
                    <a:pt x="71" y="135"/>
                    <a:pt x="94" y="135"/>
                  </a:cubicBezTo>
                  <a:cubicBezTo>
                    <a:pt x="141" y="135"/>
                    <a:pt x="188" y="81"/>
                    <a:pt x="164" y="33"/>
                  </a:cubicBez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5169449" y="1190112"/>
              <a:ext cx="11955" cy="9398"/>
            </a:xfrm>
            <a:custGeom>
              <a:avLst/>
              <a:gdLst/>
              <a:ahLst/>
              <a:cxnLst/>
              <a:rect l="l" t="t" r="r" b="b"/>
              <a:pathLst>
                <a:path w="173" h="136" extrusionOk="0">
                  <a:moveTo>
                    <a:pt x="96" y="1"/>
                  </a:moveTo>
                  <a:cubicBezTo>
                    <a:pt x="51" y="1"/>
                    <a:pt x="1" y="44"/>
                    <a:pt x="17" y="93"/>
                  </a:cubicBezTo>
                  <a:cubicBezTo>
                    <a:pt x="32" y="123"/>
                    <a:pt x="55" y="135"/>
                    <a:pt x="78" y="135"/>
                  </a:cubicBezTo>
                  <a:cubicBezTo>
                    <a:pt x="125" y="135"/>
                    <a:pt x="172" y="82"/>
                    <a:pt x="148" y="33"/>
                  </a:cubicBezTo>
                  <a:cubicBezTo>
                    <a:pt x="136" y="10"/>
                    <a:pt x="117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5154108" y="1217892"/>
              <a:ext cx="10780" cy="8293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6" y="0"/>
                  </a:moveTo>
                  <a:cubicBezTo>
                    <a:pt x="13" y="0"/>
                    <a:pt x="13" y="24"/>
                    <a:pt x="13" y="24"/>
                  </a:cubicBezTo>
                  <a:cubicBezTo>
                    <a:pt x="13" y="24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36" y="119"/>
                    <a:pt x="36" y="119"/>
                    <a:pt x="48" y="119"/>
                  </a:cubicBezTo>
                  <a:lnTo>
                    <a:pt x="120" y="119"/>
                  </a:lnTo>
                  <a:cubicBezTo>
                    <a:pt x="132" y="119"/>
                    <a:pt x="132" y="107"/>
                    <a:pt x="132" y="107"/>
                  </a:cubicBezTo>
                  <a:cubicBezTo>
                    <a:pt x="132" y="107"/>
                    <a:pt x="156" y="95"/>
                    <a:pt x="156" y="84"/>
                  </a:cubicBezTo>
                  <a:lnTo>
                    <a:pt x="156" y="60"/>
                  </a:lnTo>
                  <a:lnTo>
                    <a:pt x="156" y="36"/>
                  </a:lnTo>
                  <a:cubicBezTo>
                    <a:pt x="156" y="36"/>
                    <a:pt x="156" y="24"/>
                    <a:pt x="132" y="24"/>
                  </a:cubicBezTo>
                  <a:cubicBezTo>
                    <a:pt x="132" y="28"/>
                    <a:pt x="130" y="29"/>
                    <a:pt x="128" y="29"/>
                  </a:cubicBezTo>
                  <a:cubicBezTo>
                    <a:pt x="124" y="29"/>
                    <a:pt x="116" y="24"/>
                    <a:pt x="108" y="24"/>
                  </a:cubicBezTo>
                  <a:cubicBezTo>
                    <a:pt x="72" y="0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5119556" y="1092813"/>
              <a:ext cx="9951" cy="9122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4" y="0"/>
                  </a:moveTo>
                  <a:cubicBezTo>
                    <a:pt x="24" y="0"/>
                    <a:pt x="13" y="0"/>
                    <a:pt x="13" y="12"/>
                  </a:cubicBezTo>
                  <a:cubicBezTo>
                    <a:pt x="1" y="24"/>
                    <a:pt x="1" y="24"/>
                    <a:pt x="1" y="48"/>
                  </a:cubicBezTo>
                  <a:lnTo>
                    <a:pt x="1" y="60"/>
                  </a:lnTo>
                  <a:lnTo>
                    <a:pt x="1" y="84"/>
                  </a:lnTo>
                  <a:lnTo>
                    <a:pt x="1" y="96"/>
                  </a:lnTo>
                  <a:cubicBezTo>
                    <a:pt x="1" y="119"/>
                    <a:pt x="13" y="119"/>
                    <a:pt x="13" y="119"/>
                  </a:cubicBezTo>
                  <a:cubicBezTo>
                    <a:pt x="13" y="119"/>
                    <a:pt x="24" y="131"/>
                    <a:pt x="48" y="131"/>
                  </a:cubicBezTo>
                  <a:lnTo>
                    <a:pt x="96" y="131"/>
                  </a:lnTo>
                  <a:cubicBezTo>
                    <a:pt x="96" y="131"/>
                    <a:pt x="120" y="131"/>
                    <a:pt x="120" y="119"/>
                  </a:cubicBezTo>
                  <a:cubicBezTo>
                    <a:pt x="132" y="96"/>
                    <a:pt x="132" y="96"/>
                    <a:pt x="132" y="84"/>
                  </a:cubicBezTo>
                  <a:lnTo>
                    <a:pt x="132" y="72"/>
                  </a:lnTo>
                  <a:cubicBezTo>
                    <a:pt x="144" y="60"/>
                    <a:pt x="144" y="60"/>
                    <a:pt x="132" y="48"/>
                  </a:cubicBezTo>
                  <a:cubicBezTo>
                    <a:pt x="120" y="24"/>
                    <a:pt x="120" y="12"/>
                    <a:pt x="120" y="12"/>
                  </a:cubicBezTo>
                  <a:cubicBezTo>
                    <a:pt x="120" y="12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5098479" y="1099931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0"/>
                  </a:moveTo>
                  <a:cubicBezTo>
                    <a:pt x="52" y="0"/>
                    <a:pt x="0" y="45"/>
                    <a:pt x="32" y="100"/>
                  </a:cubicBezTo>
                  <a:cubicBezTo>
                    <a:pt x="48" y="132"/>
                    <a:pt x="72" y="145"/>
                    <a:pt x="96" y="145"/>
                  </a:cubicBezTo>
                  <a:cubicBezTo>
                    <a:pt x="142" y="145"/>
                    <a:pt x="186" y="95"/>
                    <a:pt x="163" y="40"/>
                  </a:cubicBezTo>
                  <a:cubicBezTo>
                    <a:pt x="151" y="12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5161572" y="1151206"/>
              <a:ext cx="12646" cy="10089"/>
            </a:xfrm>
            <a:custGeom>
              <a:avLst/>
              <a:gdLst/>
              <a:ahLst/>
              <a:cxnLst/>
              <a:rect l="l" t="t" r="r" b="b"/>
              <a:pathLst>
                <a:path w="183" h="146" extrusionOk="0">
                  <a:moveTo>
                    <a:pt x="95" y="0"/>
                  </a:moveTo>
                  <a:cubicBezTo>
                    <a:pt x="47" y="0"/>
                    <a:pt x="1" y="47"/>
                    <a:pt x="24" y="108"/>
                  </a:cubicBezTo>
                  <a:cubicBezTo>
                    <a:pt x="39" y="135"/>
                    <a:pt x="62" y="145"/>
                    <a:pt x="84" y="145"/>
                  </a:cubicBezTo>
                  <a:cubicBezTo>
                    <a:pt x="133" y="145"/>
                    <a:pt x="183" y="97"/>
                    <a:pt x="167" y="48"/>
                  </a:cubicBezTo>
                  <a:cubicBezTo>
                    <a:pt x="150" y="14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5116308" y="1162747"/>
              <a:ext cx="11541" cy="9951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36" y="0"/>
                  </a:moveTo>
                  <a:cubicBezTo>
                    <a:pt x="36" y="0"/>
                    <a:pt x="12" y="0"/>
                    <a:pt x="12" y="12"/>
                  </a:cubicBezTo>
                  <a:cubicBezTo>
                    <a:pt x="0" y="24"/>
                    <a:pt x="0" y="24"/>
                    <a:pt x="0" y="36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108"/>
                    <a:pt x="12" y="108"/>
                    <a:pt x="12" y="120"/>
                  </a:cubicBezTo>
                  <a:cubicBezTo>
                    <a:pt x="12" y="131"/>
                    <a:pt x="36" y="131"/>
                    <a:pt x="36" y="131"/>
                  </a:cubicBezTo>
                  <a:cubicBezTo>
                    <a:pt x="36" y="131"/>
                    <a:pt x="48" y="143"/>
                    <a:pt x="60" y="143"/>
                  </a:cubicBezTo>
                  <a:lnTo>
                    <a:pt x="119" y="143"/>
                  </a:lnTo>
                  <a:cubicBezTo>
                    <a:pt x="119" y="143"/>
                    <a:pt x="131" y="143"/>
                    <a:pt x="131" y="131"/>
                  </a:cubicBezTo>
                  <a:cubicBezTo>
                    <a:pt x="143" y="120"/>
                    <a:pt x="143" y="120"/>
                    <a:pt x="143" y="108"/>
                  </a:cubicBezTo>
                  <a:lnTo>
                    <a:pt x="143" y="84"/>
                  </a:lnTo>
                  <a:cubicBezTo>
                    <a:pt x="167" y="84"/>
                    <a:pt x="143" y="72"/>
                    <a:pt x="143" y="60"/>
                  </a:cubicBezTo>
                  <a:cubicBezTo>
                    <a:pt x="143" y="36"/>
                    <a:pt x="131" y="36"/>
                    <a:pt x="131" y="24"/>
                  </a:cubicBezTo>
                  <a:cubicBezTo>
                    <a:pt x="131" y="12"/>
                    <a:pt x="119" y="12"/>
                    <a:pt x="119" y="12"/>
                  </a:cubicBezTo>
                  <a:cubicBezTo>
                    <a:pt x="119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5157909" y="1107048"/>
              <a:ext cx="12232" cy="8984"/>
            </a:xfrm>
            <a:custGeom>
              <a:avLst/>
              <a:gdLst/>
              <a:ahLst/>
              <a:cxnLst/>
              <a:rect l="l" t="t" r="r" b="b"/>
              <a:pathLst>
                <a:path w="177" h="130" extrusionOk="0">
                  <a:moveTo>
                    <a:pt x="100" y="0"/>
                  </a:moveTo>
                  <a:cubicBezTo>
                    <a:pt x="51" y="0"/>
                    <a:pt x="1" y="43"/>
                    <a:pt x="17" y="92"/>
                  </a:cubicBezTo>
                  <a:cubicBezTo>
                    <a:pt x="32" y="119"/>
                    <a:pt x="55" y="130"/>
                    <a:pt x="78" y="130"/>
                  </a:cubicBezTo>
                  <a:cubicBezTo>
                    <a:pt x="126" y="130"/>
                    <a:pt x="176" y="81"/>
                    <a:pt x="160" y="33"/>
                  </a:cubicBezTo>
                  <a:cubicBezTo>
                    <a:pt x="145" y="10"/>
                    <a:pt x="122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5070976" y="1079545"/>
              <a:ext cx="12715" cy="9882"/>
            </a:xfrm>
            <a:custGeom>
              <a:avLst/>
              <a:gdLst/>
              <a:ahLst/>
              <a:cxnLst/>
              <a:rect l="l" t="t" r="r" b="b"/>
              <a:pathLst>
                <a:path w="184" h="143" extrusionOk="0">
                  <a:moveTo>
                    <a:pt x="99" y="0"/>
                  </a:moveTo>
                  <a:cubicBezTo>
                    <a:pt x="48" y="0"/>
                    <a:pt x="1" y="49"/>
                    <a:pt x="25" y="97"/>
                  </a:cubicBezTo>
                  <a:cubicBezTo>
                    <a:pt x="41" y="129"/>
                    <a:pt x="66" y="143"/>
                    <a:pt x="90" y="143"/>
                  </a:cubicBezTo>
                  <a:cubicBezTo>
                    <a:pt x="137" y="143"/>
                    <a:pt x="184" y="93"/>
                    <a:pt x="168" y="38"/>
                  </a:cubicBezTo>
                  <a:cubicBezTo>
                    <a:pt x="149" y="11"/>
                    <a:pt x="124" y="0"/>
                    <a:pt x="9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5048240" y="1120662"/>
              <a:ext cx="12992" cy="9882"/>
            </a:xfrm>
            <a:custGeom>
              <a:avLst/>
              <a:gdLst/>
              <a:ahLst/>
              <a:cxnLst/>
              <a:rect l="l" t="t" r="r" b="b"/>
              <a:pathLst>
                <a:path w="188" h="143" extrusionOk="0">
                  <a:moveTo>
                    <a:pt x="101" y="0"/>
                  </a:moveTo>
                  <a:cubicBezTo>
                    <a:pt x="50" y="0"/>
                    <a:pt x="0" y="49"/>
                    <a:pt x="33" y="97"/>
                  </a:cubicBezTo>
                  <a:cubicBezTo>
                    <a:pt x="49" y="130"/>
                    <a:pt x="73" y="143"/>
                    <a:pt x="97" y="143"/>
                  </a:cubicBezTo>
                  <a:cubicBezTo>
                    <a:pt x="143" y="143"/>
                    <a:pt x="187" y="93"/>
                    <a:pt x="164" y="38"/>
                  </a:cubicBezTo>
                  <a:cubicBezTo>
                    <a:pt x="148" y="11"/>
                    <a:pt x="124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5075951" y="1139735"/>
              <a:ext cx="10780" cy="988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36" y="0"/>
                  </a:moveTo>
                  <a:cubicBezTo>
                    <a:pt x="36" y="0"/>
                    <a:pt x="24" y="0"/>
                    <a:pt x="24" y="24"/>
                  </a:cubicBezTo>
                  <a:cubicBezTo>
                    <a:pt x="1" y="36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lnTo>
                    <a:pt x="1" y="107"/>
                  </a:lnTo>
                  <a:cubicBezTo>
                    <a:pt x="1" y="119"/>
                    <a:pt x="24" y="119"/>
                    <a:pt x="24" y="119"/>
                  </a:cubicBezTo>
                  <a:cubicBezTo>
                    <a:pt x="24" y="119"/>
                    <a:pt x="36" y="143"/>
                    <a:pt x="48" y="143"/>
                  </a:cubicBezTo>
                  <a:lnTo>
                    <a:pt x="108" y="143"/>
                  </a:lnTo>
                  <a:cubicBezTo>
                    <a:pt x="108" y="143"/>
                    <a:pt x="120" y="143"/>
                    <a:pt x="120" y="119"/>
                  </a:cubicBezTo>
                  <a:cubicBezTo>
                    <a:pt x="132" y="107"/>
                    <a:pt x="132" y="107"/>
                    <a:pt x="132" y="95"/>
                  </a:cubicBezTo>
                  <a:lnTo>
                    <a:pt x="132" y="83"/>
                  </a:lnTo>
                  <a:cubicBezTo>
                    <a:pt x="155" y="83"/>
                    <a:pt x="155" y="60"/>
                    <a:pt x="132" y="48"/>
                  </a:cubicBezTo>
                  <a:cubicBezTo>
                    <a:pt x="120" y="36"/>
                    <a:pt x="120" y="24"/>
                    <a:pt x="120" y="24"/>
                  </a:cubicBezTo>
                  <a:cubicBezTo>
                    <a:pt x="120" y="24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5142568" y="1176982"/>
              <a:ext cx="11886" cy="8984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96" y="0"/>
                  </a:moveTo>
                  <a:cubicBezTo>
                    <a:pt x="48" y="0"/>
                    <a:pt x="1" y="43"/>
                    <a:pt x="25" y="92"/>
                  </a:cubicBezTo>
                  <a:cubicBezTo>
                    <a:pt x="36" y="119"/>
                    <a:pt x="56" y="130"/>
                    <a:pt x="77" y="130"/>
                  </a:cubicBezTo>
                  <a:cubicBezTo>
                    <a:pt x="122" y="130"/>
                    <a:pt x="172" y="81"/>
                    <a:pt x="156" y="33"/>
                  </a:cubicBezTo>
                  <a:cubicBezTo>
                    <a:pt x="141" y="10"/>
                    <a:pt x="11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5146161" y="1133032"/>
              <a:ext cx="12439" cy="9882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100" y="0"/>
                  </a:moveTo>
                  <a:cubicBezTo>
                    <a:pt x="50" y="0"/>
                    <a:pt x="0" y="49"/>
                    <a:pt x="32" y="97"/>
                  </a:cubicBezTo>
                  <a:cubicBezTo>
                    <a:pt x="49" y="129"/>
                    <a:pt x="72" y="143"/>
                    <a:pt x="94" y="143"/>
                  </a:cubicBezTo>
                  <a:cubicBezTo>
                    <a:pt x="138" y="143"/>
                    <a:pt x="179" y="93"/>
                    <a:pt x="163" y="38"/>
                  </a:cubicBezTo>
                  <a:cubicBezTo>
                    <a:pt x="148" y="11"/>
                    <a:pt x="124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5847710" y="1643023"/>
              <a:ext cx="195083" cy="96540"/>
            </a:xfrm>
            <a:custGeom>
              <a:avLst/>
              <a:gdLst/>
              <a:ahLst/>
              <a:cxnLst/>
              <a:rect l="l" t="t" r="r" b="b"/>
              <a:pathLst>
                <a:path w="2823" h="1397" extrusionOk="0">
                  <a:moveTo>
                    <a:pt x="1403" y="1"/>
                  </a:moveTo>
                  <a:cubicBezTo>
                    <a:pt x="1368" y="1"/>
                    <a:pt x="1333" y="2"/>
                    <a:pt x="1298" y="4"/>
                  </a:cubicBezTo>
                  <a:cubicBezTo>
                    <a:pt x="894" y="16"/>
                    <a:pt x="477" y="147"/>
                    <a:pt x="132" y="373"/>
                  </a:cubicBezTo>
                  <a:lnTo>
                    <a:pt x="1" y="456"/>
                  </a:lnTo>
                  <a:lnTo>
                    <a:pt x="275" y="1051"/>
                  </a:lnTo>
                  <a:cubicBezTo>
                    <a:pt x="798" y="1254"/>
                    <a:pt x="1358" y="1397"/>
                    <a:pt x="1906" y="1397"/>
                  </a:cubicBezTo>
                  <a:cubicBezTo>
                    <a:pt x="2108" y="1397"/>
                    <a:pt x="2299" y="1385"/>
                    <a:pt x="2501" y="1313"/>
                  </a:cubicBezTo>
                  <a:cubicBezTo>
                    <a:pt x="2572" y="1278"/>
                    <a:pt x="2632" y="1242"/>
                    <a:pt x="2692" y="1194"/>
                  </a:cubicBezTo>
                  <a:cubicBezTo>
                    <a:pt x="2811" y="1063"/>
                    <a:pt x="2822" y="873"/>
                    <a:pt x="2763" y="730"/>
                  </a:cubicBezTo>
                  <a:cubicBezTo>
                    <a:pt x="2703" y="575"/>
                    <a:pt x="2584" y="456"/>
                    <a:pt x="2453" y="349"/>
                  </a:cubicBezTo>
                  <a:cubicBezTo>
                    <a:pt x="2159" y="120"/>
                    <a:pt x="1784" y="1"/>
                    <a:pt x="140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5835409" y="1727538"/>
              <a:ext cx="198331" cy="191490"/>
            </a:xfrm>
            <a:custGeom>
              <a:avLst/>
              <a:gdLst/>
              <a:ahLst/>
              <a:cxnLst/>
              <a:rect l="l" t="t" r="r" b="b"/>
              <a:pathLst>
                <a:path w="2870" h="2771" extrusionOk="0">
                  <a:moveTo>
                    <a:pt x="292" y="0"/>
                  </a:moveTo>
                  <a:cubicBezTo>
                    <a:pt x="261" y="0"/>
                    <a:pt x="226" y="11"/>
                    <a:pt x="203" y="43"/>
                  </a:cubicBezTo>
                  <a:lnTo>
                    <a:pt x="0" y="78"/>
                  </a:lnTo>
                  <a:cubicBezTo>
                    <a:pt x="238" y="436"/>
                    <a:pt x="357" y="852"/>
                    <a:pt x="536" y="1245"/>
                  </a:cubicBezTo>
                  <a:cubicBezTo>
                    <a:pt x="738" y="1674"/>
                    <a:pt x="1024" y="2079"/>
                    <a:pt x="1393" y="2412"/>
                  </a:cubicBezTo>
                  <a:cubicBezTo>
                    <a:pt x="1584" y="2567"/>
                    <a:pt x="1810" y="2722"/>
                    <a:pt x="2060" y="2757"/>
                  </a:cubicBezTo>
                  <a:cubicBezTo>
                    <a:pt x="2107" y="2766"/>
                    <a:pt x="2155" y="2770"/>
                    <a:pt x="2202" y="2770"/>
                  </a:cubicBezTo>
                  <a:cubicBezTo>
                    <a:pt x="2416" y="2770"/>
                    <a:pt x="2621" y="2681"/>
                    <a:pt x="2739" y="2495"/>
                  </a:cubicBezTo>
                  <a:cubicBezTo>
                    <a:pt x="2774" y="2424"/>
                    <a:pt x="2810" y="2317"/>
                    <a:pt x="2822" y="2210"/>
                  </a:cubicBezTo>
                  <a:cubicBezTo>
                    <a:pt x="2870" y="1817"/>
                    <a:pt x="2715" y="1388"/>
                    <a:pt x="2453" y="1067"/>
                  </a:cubicBezTo>
                  <a:cubicBezTo>
                    <a:pt x="2179" y="733"/>
                    <a:pt x="1822" y="519"/>
                    <a:pt x="1453" y="340"/>
                  </a:cubicBezTo>
                  <a:cubicBezTo>
                    <a:pt x="1095" y="174"/>
                    <a:pt x="726" y="55"/>
                    <a:pt x="333" y="7"/>
                  </a:cubicBezTo>
                  <a:cubicBezTo>
                    <a:pt x="322" y="3"/>
                    <a:pt x="307" y="0"/>
                    <a:pt x="292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5803276" y="1489888"/>
              <a:ext cx="155624" cy="167441"/>
            </a:xfrm>
            <a:custGeom>
              <a:avLst/>
              <a:gdLst/>
              <a:ahLst/>
              <a:cxnLst/>
              <a:rect l="l" t="t" r="r" b="b"/>
              <a:pathLst>
                <a:path w="2252" h="2423" extrusionOk="0">
                  <a:moveTo>
                    <a:pt x="1405" y="0"/>
                  </a:moveTo>
                  <a:cubicBezTo>
                    <a:pt x="926" y="0"/>
                    <a:pt x="438" y="289"/>
                    <a:pt x="239" y="731"/>
                  </a:cubicBezTo>
                  <a:cubicBezTo>
                    <a:pt x="72" y="1112"/>
                    <a:pt x="132" y="1577"/>
                    <a:pt x="1" y="1970"/>
                  </a:cubicBezTo>
                  <a:lnTo>
                    <a:pt x="441" y="2422"/>
                  </a:lnTo>
                  <a:cubicBezTo>
                    <a:pt x="1025" y="2232"/>
                    <a:pt x="1549" y="1874"/>
                    <a:pt x="1918" y="1410"/>
                  </a:cubicBezTo>
                  <a:cubicBezTo>
                    <a:pt x="2037" y="1267"/>
                    <a:pt x="2144" y="1112"/>
                    <a:pt x="2192" y="934"/>
                  </a:cubicBezTo>
                  <a:cubicBezTo>
                    <a:pt x="2251" y="755"/>
                    <a:pt x="2251" y="565"/>
                    <a:pt x="2156" y="398"/>
                  </a:cubicBezTo>
                  <a:cubicBezTo>
                    <a:pt x="2037" y="160"/>
                    <a:pt x="1775" y="41"/>
                    <a:pt x="1513" y="5"/>
                  </a:cubicBezTo>
                  <a:cubicBezTo>
                    <a:pt x="1477" y="2"/>
                    <a:pt x="1441" y="0"/>
                    <a:pt x="1405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5631344" y="1516769"/>
              <a:ext cx="160531" cy="142978"/>
            </a:xfrm>
            <a:custGeom>
              <a:avLst/>
              <a:gdLst/>
              <a:ahLst/>
              <a:cxnLst/>
              <a:rect l="l" t="t" r="r" b="b"/>
              <a:pathLst>
                <a:path w="2323" h="2069" extrusionOk="0">
                  <a:moveTo>
                    <a:pt x="960" y="1"/>
                  </a:moveTo>
                  <a:cubicBezTo>
                    <a:pt x="905" y="1"/>
                    <a:pt x="851" y="3"/>
                    <a:pt x="798" y="9"/>
                  </a:cubicBezTo>
                  <a:cubicBezTo>
                    <a:pt x="631" y="21"/>
                    <a:pt x="465" y="57"/>
                    <a:pt x="322" y="128"/>
                  </a:cubicBezTo>
                  <a:cubicBezTo>
                    <a:pt x="167" y="200"/>
                    <a:pt x="48" y="342"/>
                    <a:pt x="24" y="497"/>
                  </a:cubicBezTo>
                  <a:cubicBezTo>
                    <a:pt x="0" y="592"/>
                    <a:pt x="0" y="676"/>
                    <a:pt x="36" y="771"/>
                  </a:cubicBezTo>
                  <a:cubicBezTo>
                    <a:pt x="96" y="1021"/>
                    <a:pt x="286" y="1235"/>
                    <a:pt x="512" y="1366"/>
                  </a:cubicBezTo>
                  <a:cubicBezTo>
                    <a:pt x="727" y="1497"/>
                    <a:pt x="989" y="1593"/>
                    <a:pt x="1227" y="1676"/>
                  </a:cubicBezTo>
                  <a:cubicBezTo>
                    <a:pt x="1548" y="1795"/>
                    <a:pt x="1870" y="1914"/>
                    <a:pt x="2179" y="2069"/>
                  </a:cubicBezTo>
                  <a:lnTo>
                    <a:pt x="2310" y="1807"/>
                  </a:lnTo>
                  <a:cubicBezTo>
                    <a:pt x="2310" y="1593"/>
                    <a:pt x="2322" y="1354"/>
                    <a:pt x="2298" y="1128"/>
                  </a:cubicBezTo>
                  <a:cubicBezTo>
                    <a:pt x="2263" y="902"/>
                    <a:pt x="2191" y="676"/>
                    <a:pt x="2060" y="485"/>
                  </a:cubicBezTo>
                  <a:cubicBezTo>
                    <a:pt x="1808" y="159"/>
                    <a:pt x="1370" y="1"/>
                    <a:pt x="960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5617315" y="1650348"/>
              <a:ext cx="172901" cy="107458"/>
            </a:xfrm>
            <a:custGeom>
              <a:avLst/>
              <a:gdLst/>
              <a:ahLst/>
              <a:cxnLst/>
              <a:rect l="l" t="t" r="r" b="b"/>
              <a:pathLst>
                <a:path w="2502" h="1555" extrusionOk="0">
                  <a:moveTo>
                    <a:pt x="1224" y="1"/>
                  </a:moveTo>
                  <a:cubicBezTo>
                    <a:pt x="989" y="1"/>
                    <a:pt x="757" y="38"/>
                    <a:pt x="537" y="124"/>
                  </a:cubicBezTo>
                  <a:cubicBezTo>
                    <a:pt x="394" y="172"/>
                    <a:pt x="275" y="243"/>
                    <a:pt x="191" y="350"/>
                  </a:cubicBezTo>
                  <a:cubicBezTo>
                    <a:pt x="1" y="576"/>
                    <a:pt x="37" y="945"/>
                    <a:pt x="239" y="1172"/>
                  </a:cubicBezTo>
                  <a:cubicBezTo>
                    <a:pt x="430" y="1398"/>
                    <a:pt x="727" y="1517"/>
                    <a:pt x="1025" y="1541"/>
                  </a:cubicBezTo>
                  <a:cubicBezTo>
                    <a:pt x="1096" y="1550"/>
                    <a:pt x="1168" y="1554"/>
                    <a:pt x="1239" y="1554"/>
                  </a:cubicBezTo>
                  <a:cubicBezTo>
                    <a:pt x="1452" y="1554"/>
                    <a:pt x="1662" y="1514"/>
                    <a:pt x="1858" y="1434"/>
                  </a:cubicBezTo>
                  <a:cubicBezTo>
                    <a:pt x="2120" y="1338"/>
                    <a:pt x="2346" y="1136"/>
                    <a:pt x="2501" y="898"/>
                  </a:cubicBezTo>
                  <a:lnTo>
                    <a:pt x="2477" y="386"/>
                  </a:lnTo>
                  <a:cubicBezTo>
                    <a:pt x="2382" y="267"/>
                    <a:pt x="2227" y="195"/>
                    <a:pt x="2085" y="148"/>
                  </a:cubicBezTo>
                  <a:cubicBezTo>
                    <a:pt x="1803" y="56"/>
                    <a:pt x="1511" y="1"/>
                    <a:pt x="122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5774528" y="1718969"/>
              <a:ext cx="90528" cy="194323"/>
            </a:xfrm>
            <a:custGeom>
              <a:avLst/>
              <a:gdLst/>
              <a:ahLst/>
              <a:cxnLst/>
              <a:rect l="l" t="t" r="r" b="b"/>
              <a:pathLst>
                <a:path w="1310" h="2812" extrusionOk="0">
                  <a:moveTo>
                    <a:pt x="607" y="0"/>
                  </a:moveTo>
                  <a:cubicBezTo>
                    <a:pt x="262" y="429"/>
                    <a:pt x="60" y="964"/>
                    <a:pt x="12" y="1524"/>
                  </a:cubicBezTo>
                  <a:cubicBezTo>
                    <a:pt x="0" y="1750"/>
                    <a:pt x="12" y="2000"/>
                    <a:pt x="71" y="2215"/>
                  </a:cubicBezTo>
                  <a:cubicBezTo>
                    <a:pt x="119" y="2393"/>
                    <a:pt x="202" y="2560"/>
                    <a:pt x="345" y="2679"/>
                  </a:cubicBezTo>
                  <a:cubicBezTo>
                    <a:pt x="438" y="2763"/>
                    <a:pt x="567" y="2812"/>
                    <a:pt x="693" y="2812"/>
                  </a:cubicBezTo>
                  <a:cubicBezTo>
                    <a:pt x="745" y="2812"/>
                    <a:pt x="797" y="2803"/>
                    <a:pt x="845" y="2786"/>
                  </a:cubicBezTo>
                  <a:cubicBezTo>
                    <a:pt x="976" y="2727"/>
                    <a:pt x="1084" y="2608"/>
                    <a:pt x="1143" y="2477"/>
                  </a:cubicBezTo>
                  <a:cubicBezTo>
                    <a:pt x="1310" y="2131"/>
                    <a:pt x="1298" y="1738"/>
                    <a:pt x="1238" y="1369"/>
                  </a:cubicBezTo>
                  <a:cubicBezTo>
                    <a:pt x="1155" y="953"/>
                    <a:pt x="1036" y="536"/>
                    <a:pt x="774" y="226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5849368" y="1735416"/>
              <a:ext cx="127568" cy="100824"/>
            </a:xfrm>
            <a:custGeom>
              <a:avLst/>
              <a:gdLst/>
              <a:ahLst/>
              <a:cxnLst/>
              <a:rect l="l" t="t" r="r" b="b"/>
              <a:pathLst>
                <a:path w="1846" h="1459" extrusionOk="0">
                  <a:moveTo>
                    <a:pt x="36" y="0"/>
                  </a:moveTo>
                  <a:cubicBezTo>
                    <a:pt x="24" y="12"/>
                    <a:pt x="1" y="48"/>
                    <a:pt x="1" y="60"/>
                  </a:cubicBezTo>
                  <a:cubicBezTo>
                    <a:pt x="1" y="72"/>
                    <a:pt x="24" y="95"/>
                    <a:pt x="36" y="95"/>
                  </a:cubicBezTo>
                  <a:cubicBezTo>
                    <a:pt x="65" y="76"/>
                    <a:pt x="87" y="64"/>
                    <a:pt x="93" y="54"/>
                  </a:cubicBezTo>
                  <a:lnTo>
                    <a:pt x="93" y="54"/>
                  </a:lnTo>
                  <a:cubicBezTo>
                    <a:pt x="166" y="78"/>
                    <a:pt x="220" y="109"/>
                    <a:pt x="274" y="131"/>
                  </a:cubicBezTo>
                  <a:cubicBezTo>
                    <a:pt x="298" y="155"/>
                    <a:pt x="334" y="167"/>
                    <a:pt x="370" y="179"/>
                  </a:cubicBezTo>
                  <a:cubicBezTo>
                    <a:pt x="393" y="191"/>
                    <a:pt x="405" y="191"/>
                    <a:pt x="417" y="214"/>
                  </a:cubicBezTo>
                  <a:lnTo>
                    <a:pt x="429" y="226"/>
                  </a:lnTo>
                  <a:cubicBezTo>
                    <a:pt x="429" y="226"/>
                    <a:pt x="453" y="226"/>
                    <a:pt x="453" y="238"/>
                  </a:cubicBezTo>
                  <a:cubicBezTo>
                    <a:pt x="584" y="310"/>
                    <a:pt x="703" y="393"/>
                    <a:pt x="822" y="476"/>
                  </a:cubicBezTo>
                  <a:cubicBezTo>
                    <a:pt x="941" y="572"/>
                    <a:pt x="1060" y="655"/>
                    <a:pt x="1167" y="750"/>
                  </a:cubicBezTo>
                  <a:cubicBezTo>
                    <a:pt x="1191" y="774"/>
                    <a:pt x="1227" y="786"/>
                    <a:pt x="1251" y="822"/>
                  </a:cubicBezTo>
                  <a:lnTo>
                    <a:pt x="1322" y="893"/>
                  </a:lnTo>
                  <a:cubicBezTo>
                    <a:pt x="1382" y="941"/>
                    <a:pt x="1429" y="1000"/>
                    <a:pt x="1477" y="1060"/>
                  </a:cubicBezTo>
                  <a:cubicBezTo>
                    <a:pt x="1584" y="1167"/>
                    <a:pt x="1667" y="1286"/>
                    <a:pt x="1763" y="1405"/>
                  </a:cubicBezTo>
                  <a:cubicBezTo>
                    <a:pt x="1775" y="1417"/>
                    <a:pt x="1775" y="1429"/>
                    <a:pt x="1786" y="1441"/>
                  </a:cubicBezTo>
                  <a:cubicBezTo>
                    <a:pt x="1792" y="1453"/>
                    <a:pt x="1801" y="1459"/>
                    <a:pt x="1810" y="1459"/>
                  </a:cubicBezTo>
                  <a:cubicBezTo>
                    <a:pt x="1819" y="1459"/>
                    <a:pt x="1828" y="1453"/>
                    <a:pt x="1834" y="1441"/>
                  </a:cubicBezTo>
                  <a:cubicBezTo>
                    <a:pt x="1846" y="1429"/>
                    <a:pt x="1846" y="1417"/>
                    <a:pt x="1834" y="1405"/>
                  </a:cubicBezTo>
                  <a:cubicBezTo>
                    <a:pt x="1739" y="1286"/>
                    <a:pt x="1655" y="1167"/>
                    <a:pt x="1548" y="1048"/>
                  </a:cubicBezTo>
                  <a:cubicBezTo>
                    <a:pt x="1441" y="929"/>
                    <a:pt x="1346" y="822"/>
                    <a:pt x="1227" y="715"/>
                  </a:cubicBezTo>
                  <a:cubicBezTo>
                    <a:pt x="1108" y="607"/>
                    <a:pt x="989" y="524"/>
                    <a:pt x="870" y="429"/>
                  </a:cubicBezTo>
                  <a:cubicBezTo>
                    <a:pt x="751" y="345"/>
                    <a:pt x="620" y="274"/>
                    <a:pt x="477" y="191"/>
                  </a:cubicBezTo>
                  <a:cubicBezTo>
                    <a:pt x="405" y="155"/>
                    <a:pt x="346" y="119"/>
                    <a:pt x="274" y="95"/>
                  </a:cubicBezTo>
                  <a:cubicBezTo>
                    <a:pt x="239" y="72"/>
                    <a:pt x="191" y="60"/>
                    <a:pt x="167" y="48"/>
                  </a:cubicBezTo>
                  <a:cubicBezTo>
                    <a:pt x="155" y="36"/>
                    <a:pt x="143" y="36"/>
                    <a:pt x="108" y="12"/>
                  </a:cubicBezTo>
                  <a:cubicBezTo>
                    <a:pt x="96" y="12"/>
                    <a:pt x="96" y="12"/>
                    <a:pt x="8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5840316" y="1737420"/>
              <a:ext cx="110292" cy="121279"/>
            </a:xfrm>
            <a:custGeom>
              <a:avLst/>
              <a:gdLst/>
              <a:ahLst/>
              <a:cxnLst/>
              <a:rect l="l" t="t" r="r" b="b"/>
              <a:pathLst>
                <a:path w="1596" h="1755" extrusionOk="0">
                  <a:moveTo>
                    <a:pt x="36" y="1"/>
                  </a:moveTo>
                  <a:cubicBezTo>
                    <a:pt x="27" y="1"/>
                    <a:pt x="18" y="7"/>
                    <a:pt x="12" y="19"/>
                  </a:cubicBezTo>
                  <a:cubicBezTo>
                    <a:pt x="1" y="31"/>
                    <a:pt x="1" y="43"/>
                    <a:pt x="12" y="66"/>
                  </a:cubicBezTo>
                  <a:cubicBezTo>
                    <a:pt x="120" y="162"/>
                    <a:pt x="203" y="281"/>
                    <a:pt x="310" y="388"/>
                  </a:cubicBezTo>
                  <a:cubicBezTo>
                    <a:pt x="417" y="495"/>
                    <a:pt x="501" y="614"/>
                    <a:pt x="608" y="721"/>
                  </a:cubicBezTo>
                  <a:cubicBezTo>
                    <a:pt x="715" y="817"/>
                    <a:pt x="798" y="936"/>
                    <a:pt x="905" y="1043"/>
                  </a:cubicBezTo>
                  <a:cubicBezTo>
                    <a:pt x="1013" y="1150"/>
                    <a:pt x="1096" y="1269"/>
                    <a:pt x="1203" y="1364"/>
                  </a:cubicBezTo>
                  <a:cubicBezTo>
                    <a:pt x="1310" y="1471"/>
                    <a:pt x="1394" y="1590"/>
                    <a:pt x="1501" y="1698"/>
                  </a:cubicBezTo>
                  <a:cubicBezTo>
                    <a:pt x="1513" y="1709"/>
                    <a:pt x="1536" y="1721"/>
                    <a:pt x="1536" y="1745"/>
                  </a:cubicBezTo>
                  <a:cubicBezTo>
                    <a:pt x="1542" y="1751"/>
                    <a:pt x="1548" y="1754"/>
                    <a:pt x="1554" y="1754"/>
                  </a:cubicBezTo>
                  <a:cubicBezTo>
                    <a:pt x="1560" y="1754"/>
                    <a:pt x="1566" y="1751"/>
                    <a:pt x="1572" y="1745"/>
                  </a:cubicBezTo>
                  <a:cubicBezTo>
                    <a:pt x="1596" y="1721"/>
                    <a:pt x="1596" y="1709"/>
                    <a:pt x="1572" y="1698"/>
                  </a:cubicBezTo>
                  <a:cubicBezTo>
                    <a:pt x="1477" y="1590"/>
                    <a:pt x="1382" y="1471"/>
                    <a:pt x="1275" y="1364"/>
                  </a:cubicBezTo>
                  <a:cubicBezTo>
                    <a:pt x="1179" y="1269"/>
                    <a:pt x="1084" y="1150"/>
                    <a:pt x="977" y="1043"/>
                  </a:cubicBezTo>
                  <a:cubicBezTo>
                    <a:pt x="882" y="936"/>
                    <a:pt x="786" y="817"/>
                    <a:pt x="679" y="721"/>
                  </a:cubicBezTo>
                  <a:cubicBezTo>
                    <a:pt x="584" y="614"/>
                    <a:pt x="489" y="495"/>
                    <a:pt x="382" y="388"/>
                  </a:cubicBezTo>
                  <a:cubicBezTo>
                    <a:pt x="286" y="281"/>
                    <a:pt x="191" y="162"/>
                    <a:pt x="84" y="66"/>
                  </a:cubicBezTo>
                  <a:cubicBezTo>
                    <a:pt x="72" y="43"/>
                    <a:pt x="60" y="31"/>
                    <a:pt x="60" y="19"/>
                  </a:cubicBezTo>
                  <a:cubicBezTo>
                    <a:pt x="54" y="7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5847710" y="1669560"/>
              <a:ext cx="127637" cy="22183"/>
            </a:xfrm>
            <a:custGeom>
              <a:avLst/>
              <a:gdLst/>
              <a:ahLst/>
              <a:cxnLst/>
              <a:rect l="l" t="t" r="r" b="b"/>
              <a:pathLst>
                <a:path w="1847" h="321" extrusionOk="0">
                  <a:moveTo>
                    <a:pt x="1453" y="1"/>
                  </a:moveTo>
                  <a:cubicBezTo>
                    <a:pt x="1334" y="1"/>
                    <a:pt x="1215" y="1"/>
                    <a:pt x="1096" y="13"/>
                  </a:cubicBezTo>
                  <a:lnTo>
                    <a:pt x="739" y="60"/>
                  </a:lnTo>
                  <a:cubicBezTo>
                    <a:pt x="620" y="72"/>
                    <a:pt x="501" y="108"/>
                    <a:pt x="394" y="132"/>
                  </a:cubicBezTo>
                  <a:cubicBezTo>
                    <a:pt x="275" y="167"/>
                    <a:pt x="155" y="215"/>
                    <a:pt x="60" y="251"/>
                  </a:cubicBezTo>
                  <a:cubicBezTo>
                    <a:pt x="36" y="251"/>
                    <a:pt x="25" y="275"/>
                    <a:pt x="13" y="275"/>
                  </a:cubicBezTo>
                  <a:cubicBezTo>
                    <a:pt x="1" y="275"/>
                    <a:pt x="1" y="298"/>
                    <a:pt x="1" y="310"/>
                  </a:cubicBezTo>
                  <a:cubicBezTo>
                    <a:pt x="9" y="310"/>
                    <a:pt x="17" y="321"/>
                    <a:pt x="25" y="321"/>
                  </a:cubicBezTo>
                  <a:cubicBezTo>
                    <a:pt x="28" y="321"/>
                    <a:pt x="32" y="318"/>
                    <a:pt x="36" y="310"/>
                  </a:cubicBezTo>
                  <a:cubicBezTo>
                    <a:pt x="96" y="298"/>
                    <a:pt x="144" y="263"/>
                    <a:pt x="203" y="251"/>
                  </a:cubicBezTo>
                  <a:cubicBezTo>
                    <a:pt x="239" y="239"/>
                    <a:pt x="263" y="239"/>
                    <a:pt x="298" y="227"/>
                  </a:cubicBezTo>
                  <a:cubicBezTo>
                    <a:pt x="322" y="215"/>
                    <a:pt x="358" y="215"/>
                    <a:pt x="370" y="191"/>
                  </a:cubicBezTo>
                  <a:cubicBezTo>
                    <a:pt x="489" y="167"/>
                    <a:pt x="596" y="132"/>
                    <a:pt x="715" y="120"/>
                  </a:cubicBezTo>
                  <a:lnTo>
                    <a:pt x="1072" y="72"/>
                  </a:lnTo>
                  <a:cubicBezTo>
                    <a:pt x="1191" y="60"/>
                    <a:pt x="1310" y="60"/>
                    <a:pt x="1406" y="60"/>
                  </a:cubicBezTo>
                  <a:cubicBezTo>
                    <a:pt x="1537" y="60"/>
                    <a:pt x="1644" y="72"/>
                    <a:pt x="1763" y="84"/>
                  </a:cubicBezTo>
                  <a:lnTo>
                    <a:pt x="1810" y="84"/>
                  </a:lnTo>
                  <a:cubicBezTo>
                    <a:pt x="1834" y="84"/>
                    <a:pt x="1846" y="72"/>
                    <a:pt x="1846" y="60"/>
                  </a:cubicBezTo>
                  <a:cubicBezTo>
                    <a:pt x="1846" y="48"/>
                    <a:pt x="1834" y="36"/>
                    <a:pt x="1810" y="36"/>
                  </a:cubicBezTo>
                  <a:cubicBezTo>
                    <a:pt x="1691" y="13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5850197" y="1700864"/>
              <a:ext cx="110292" cy="9122"/>
            </a:xfrm>
            <a:custGeom>
              <a:avLst/>
              <a:gdLst/>
              <a:ahLst/>
              <a:cxnLst/>
              <a:rect l="l" t="t" r="r" b="b"/>
              <a:pathLst>
                <a:path w="1596" h="132" extrusionOk="0">
                  <a:moveTo>
                    <a:pt x="667" y="0"/>
                  </a:moveTo>
                  <a:cubicBezTo>
                    <a:pt x="560" y="0"/>
                    <a:pt x="465" y="12"/>
                    <a:pt x="370" y="12"/>
                  </a:cubicBezTo>
                  <a:cubicBezTo>
                    <a:pt x="262" y="24"/>
                    <a:pt x="167" y="36"/>
                    <a:pt x="72" y="60"/>
                  </a:cubicBezTo>
                  <a:lnTo>
                    <a:pt x="36" y="60"/>
                  </a:lnTo>
                  <a:cubicBezTo>
                    <a:pt x="24" y="60"/>
                    <a:pt x="12" y="72"/>
                    <a:pt x="12" y="83"/>
                  </a:cubicBezTo>
                  <a:cubicBezTo>
                    <a:pt x="0" y="131"/>
                    <a:pt x="0" y="131"/>
                    <a:pt x="36" y="131"/>
                  </a:cubicBezTo>
                  <a:cubicBezTo>
                    <a:pt x="143" y="107"/>
                    <a:pt x="227" y="95"/>
                    <a:pt x="334" y="83"/>
                  </a:cubicBezTo>
                  <a:cubicBezTo>
                    <a:pt x="441" y="72"/>
                    <a:pt x="524" y="72"/>
                    <a:pt x="631" y="60"/>
                  </a:cubicBezTo>
                  <a:lnTo>
                    <a:pt x="929" y="60"/>
                  </a:lnTo>
                  <a:cubicBezTo>
                    <a:pt x="1036" y="60"/>
                    <a:pt x="1120" y="60"/>
                    <a:pt x="1227" y="72"/>
                  </a:cubicBezTo>
                  <a:cubicBezTo>
                    <a:pt x="1334" y="83"/>
                    <a:pt x="1417" y="83"/>
                    <a:pt x="1524" y="95"/>
                  </a:cubicBezTo>
                  <a:lnTo>
                    <a:pt x="1572" y="95"/>
                  </a:lnTo>
                  <a:cubicBezTo>
                    <a:pt x="1584" y="95"/>
                    <a:pt x="1596" y="83"/>
                    <a:pt x="1596" y="72"/>
                  </a:cubicBezTo>
                  <a:cubicBezTo>
                    <a:pt x="1596" y="60"/>
                    <a:pt x="1584" y="36"/>
                    <a:pt x="1572" y="36"/>
                  </a:cubicBezTo>
                  <a:cubicBezTo>
                    <a:pt x="1465" y="24"/>
                    <a:pt x="1370" y="12"/>
                    <a:pt x="1274" y="12"/>
                  </a:cubicBezTo>
                  <a:cubicBezTo>
                    <a:pt x="1167" y="0"/>
                    <a:pt x="1072" y="0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5829604" y="1566386"/>
              <a:ext cx="75808" cy="88247"/>
            </a:xfrm>
            <a:custGeom>
              <a:avLst/>
              <a:gdLst/>
              <a:ahLst/>
              <a:cxnLst/>
              <a:rect l="l" t="t" r="r" b="b"/>
              <a:pathLst>
                <a:path w="1097" h="1277" extrusionOk="0">
                  <a:moveTo>
                    <a:pt x="1064" y="0"/>
                  </a:moveTo>
                  <a:cubicBezTo>
                    <a:pt x="1052" y="0"/>
                    <a:pt x="1045" y="5"/>
                    <a:pt x="1037" y="5"/>
                  </a:cubicBezTo>
                  <a:cubicBezTo>
                    <a:pt x="977" y="77"/>
                    <a:pt x="906" y="148"/>
                    <a:pt x="834" y="244"/>
                  </a:cubicBezTo>
                  <a:cubicBezTo>
                    <a:pt x="775" y="315"/>
                    <a:pt x="703" y="386"/>
                    <a:pt x="644" y="482"/>
                  </a:cubicBezTo>
                  <a:cubicBezTo>
                    <a:pt x="584" y="553"/>
                    <a:pt x="513" y="625"/>
                    <a:pt x="453" y="720"/>
                  </a:cubicBezTo>
                  <a:cubicBezTo>
                    <a:pt x="382" y="791"/>
                    <a:pt x="322" y="863"/>
                    <a:pt x="239" y="958"/>
                  </a:cubicBezTo>
                  <a:cubicBezTo>
                    <a:pt x="179" y="1029"/>
                    <a:pt x="108" y="1113"/>
                    <a:pt x="48" y="1196"/>
                  </a:cubicBezTo>
                  <a:lnTo>
                    <a:pt x="25" y="1232"/>
                  </a:lnTo>
                  <a:cubicBezTo>
                    <a:pt x="1" y="1244"/>
                    <a:pt x="25" y="1256"/>
                    <a:pt x="25" y="1267"/>
                  </a:cubicBezTo>
                  <a:cubicBezTo>
                    <a:pt x="36" y="1273"/>
                    <a:pt x="45" y="1276"/>
                    <a:pt x="51" y="1276"/>
                  </a:cubicBezTo>
                  <a:cubicBezTo>
                    <a:pt x="57" y="1276"/>
                    <a:pt x="60" y="1273"/>
                    <a:pt x="60" y="1267"/>
                  </a:cubicBezTo>
                  <a:cubicBezTo>
                    <a:pt x="120" y="1196"/>
                    <a:pt x="203" y="1125"/>
                    <a:pt x="263" y="1029"/>
                  </a:cubicBezTo>
                  <a:cubicBezTo>
                    <a:pt x="322" y="946"/>
                    <a:pt x="394" y="886"/>
                    <a:pt x="453" y="791"/>
                  </a:cubicBezTo>
                  <a:cubicBezTo>
                    <a:pt x="513" y="720"/>
                    <a:pt x="584" y="648"/>
                    <a:pt x="644" y="553"/>
                  </a:cubicBezTo>
                  <a:cubicBezTo>
                    <a:pt x="727" y="482"/>
                    <a:pt x="787" y="410"/>
                    <a:pt x="858" y="315"/>
                  </a:cubicBezTo>
                  <a:cubicBezTo>
                    <a:pt x="918" y="244"/>
                    <a:pt x="989" y="172"/>
                    <a:pt x="1049" y="77"/>
                  </a:cubicBezTo>
                  <a:lnTo>
                    <a:pt x="1084" y="53"/>
                  </a:lnTo>
                  <a:cubicBezTo>
                    <a:pt x="1096" y="29"/>
                    <a:pt x="1084" y="17"/>
                    <a:pt x="1084" y="5"/>
                  </a:cubicBezTo>
                  <a:cubicBezTo>
                    <a:pt x="1076" y="1"/>
                    <a:pt x="1070" y="0"/>
                    <a:pt x="106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5823039" y="1549456"/>
              <a:ext cx="50239" cy="87280"/>
            </a:xfrm>
            <a:custGeom>
              <a:avLst/>
              <a:gdLst/>
              <a:ahLst/>
              <a:cxnLst/>
              <a:rect l="l" t="t" r="r" b="b"/>
              <a:pathLst>
                <a:path w="727" h="1263" extrusionOk="0">
                  <a:moveTo>
                    <a:pt x="691" y="0"/>
                  </a:moveTo>
                  <a:cubicBezTo>
                    <a:pt x="679" y="0"/>
                    <a:pt x="679" y="0"/>
                    <a:pt x="679" y="12"/>
                  </a:cubicBezTo>
                  <a:cubicBezTo>
                    <a:pt x="620" y="72"/>
                    <a:pt x="560" y="143"/>
                    <a:pt x="501" y="227"/>
                  </a:cubicBezTo>
                  <a:cubicBezTo>
                    <a:pt x="441" y="298"/>
                    <a:pt x="393" y="369"/>
                    <a:pt x="358" y="441"/>
                  </a:cubicBezTo>
                  <a:cubicBezTo>
                    <a:pt x="310" y="524"/>
                    <a:pt x="262" y="608"/>
                    <a:pt x="215" y="679"/>
                  </a:cubicBezTo>
                  <a:cubicBezTo>
                    <a:pt x="179" y="762"/>
                    <a:pt x="143" y="846"/>
                    <a:pt x="96" y="941"/>
                  </a:cubicBezTo>
                  <a:cubicBezTo>
                    <a:pt x="72" y="1024"/>
                    <a:pt x="36" y="1096"/>
                    <a:pt x="12" y="1191"/>
                  </a:cubicBezTo>
                  <a:cubicBezTo>
                    <a:pt x="12" y="1203"/>
                    <a:pt x="12" y="1203"/>
                    <a:pt x="1" y="1215"/>
                  </a:cubicBezTo>
                  <a:lnTo>
                    <a:pt x="1" y="1251"/>
                  </a:lnTo>
                  <a:lnTo>
                    <a:pt x="12" y="1262"/>
                  </a:lnTo>
                  <a:cubicBezTo>
                    <a:pt x="24" y="1227"/>
                    <a:pt x="36" y="1227"/>
                    <a:pt x="60" y="1215"/>
                  </a:cubicBezTo>
                  <a:cubicBezTo>
                    <a:pt x="84" y="1131"/>
                    <a:pt x="120" y="1036"/>
                    <a:pt x="143" y="965"/>
                  </a:cubicBezTo>
                  <a:cubicBezTo>
                    <a:pt x="179" y="881"/>
                    <a:pt x="215" y="798"/>
                    <a:pt x="251" y="715"/>
                  </a:cubicBezTo>
                  <a:cubicBezTo>
                    <a:pt x="262" y="667"/>
                    <a:pt x="298" y="643"/>
                    <a:pt x="310" y="596"/>
                  </a:cubicBezTo>
                  <a:cubicBezTo>
                    <a:pt x="310" y="596"/>
                    <a:pt x="310" y="584"/>
                    <a:pt x="322" y="584"/>
                  </a:cubicBezTo>
                  <a:cubicBezTo>
                    <a:pt x="322" y="560"/>
                    <a:pt x="334" y="560"/>
                    <a:pt x="334" y="548"/>
                  </a:cubicBezTo>
                  <a:cubicBezTo>
                    <a:pt x="358" y="536"/>
                    <a:pt x="370" y="500"/>
                    <a:pt x="370" y="489"/>
                  </a:cubicBezTo>
                  <a:cubicBezTo>
                    <a:pt x="417" y="417"/>
                    <a:pt x="477" y="346"/>
                    <a:pt x="512" y="262"/>
                  </a:cubicBezTo>
                  <a:cubicBezTo>
                    <a:pt x="572" y="191"/>
                    <a:pt x="620" y="119"/>
                    <a:pt x="691" y="60"/>
                  </a:cubicBezTo>
                  <a:lnTo>
                    <a:pt x="727" y="24"/>
                  </a:lnTo>
                  <a:lnTo>
                    <a:pt x="727" y="12"/>
                  </a:lnTo>
                  <a:cubicBezTo>
                    <a:pt x="727" y="12"/>
                    <a:pt x="727" y="0"/>
                    <a:pt x="71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5706184" y="1549456"/>
              <a:ext cx="77398" cy="85621"/>
            </a:xfrm>
            <a:custGeom>
              <a:avLst/>
              <a:gdLst/>
              <a:ahLst/>
              <a:cxnLst/>
              <a:rect l="l" t="t" r="r" b="b"/>
              <a:pathLst>
                <a:path w="1120" h="1239" extrusionOk="0">
                  <a:moveTo>
                    <a:pt x="48" y="0"/>
                  </a:moveTo>
                  <a:cubicBezTo>
                    <a:pt x="37" y="0"/>
                    <a:pt x="25" y="0"/>
                    <a:pt x="1" y="12"/>
                  </a:cubicBezTo>
                  <a:cubicBezTo>
                    <a:pt x="1" y="24"/>
                    <a:pt x="1" y="36"/>
                    <a:pt x="25" y="60"/>
                  </a:cubicBezTo>
                  <a:cubicBezTo>
                    <a:pt x="60" y="72"/>
                    <a:pt x="120" y="108"/>
                    <a:pt x="168" y="131"/>
                  </a:cubicBezTo>
                  <a:cubicBezTo>
                    <a:pt x="168" y="131"/>
                    <a:pt x="179" y="131"/>
                    <a:pt x="179" y="143"/>
                  </a:cubicBezTo>
                  <a:lnTo>
                    <a:pt x="203" y="143"/>
                  </a:lnTo>
                  <a:cubicBezTo>
                    <a:pt x="215" y="143"/>
                    <a:pt x="227" y="167"/>
                    <a:pt x="227" y="167"/>
                  </a:cubicBezTo>
                  <a:cubicBezTo>
                    <a:pt x="263" y="179"/>
                    <a:pt x="275" y="191"/>
                    <a:pt x="298" y="203"/>
                  </a:cubicBezTo>
                  <a:cubicBezTo>
                    <a:pt x="394" y="262"/>
                    <a:pt x="477" y="322"/>
                    <a:pt x="560" y="405"/>
                  </a:cubicBezTo>
                  <a:lnTo>
                    <a:pt x="572" y="417"/>
                  </a:lnTo>
                  <a:lnTo>
                    <a:pt x="596" y="441"/>
                  </a:lnTo>
                  <a:lnTo>
                    <a:pt x="656" y="500"/>
                  </a:lnTo>
                  <a:cubicBezTo>
                    <a:pt x="691" y="548"/>
                    <a:pt x="739" y="584"/>
                    <a:pt x="763" y="620"/>
                  </a:cubicBezTo>
                  <a:lnTo>
                    <a:pt x="858" y="762"/>
                  </a:lnTo>
                  <a:cubicBezTo>
                    <a:pt x="858" y="774"/>
                    <a:pt x="870" y="786"/>
                    <a:pt x="870" y="786"/>
                  </a:cubicBezTo>
                  <a:cubicBezTo>
                    <a:pt x="870" y="786"/>
                    <a:pt x="870" y="798"/>
                    <a:pt x="882" y="798"/>
                  </a:cubicBezTo>
                  <a:cubicBezTo>
                    <a:pt x="894" y="834"/>
                    <a:pt x="918" y="846"/>
                    <a:pt x="930" y="881"/>
                  </a:cubicBezTo>
                  <a:cubicBezTo>
                    <a:pt x="977" y="965"/>
                    <a:pt x="1013" y="1072"/>
                    <a:pt x="1049" y="1179"/>
                  </a:cubicBezTo>
                  <a:cubicBezTo>
                    <a:pt x="1049" y="1191"/>
                    <a:pt x="1060" y="1203"/>
                    <a:pt x="1060" y="1215"/>
                  </a:cubicBezTo>
                  <a:lnTo>
                    <a:pt x="1072" y="1239"/>
                  </a:lnTo>
                  <a:lnTo>
                    <a:pt x="1108" y="1239"/>
                  </a:lnTo>
                  <a:cubicBezTo>
                    <a:pt x="1120" y="1227"/>
                    <a:pt x="1120" y="1215"/>
                    <a:pt x="1120" y="1203"/>
                  </a:cubicBezTo>
                  <a:cubicBezTo>
                    <a:pt x="1096" y="1096"/>
                    <a:pt x="1049" y="1001"/>
                    <a:pt x="1001" y="905"/>
                  </a:cubicBezTo>
                  <a:cubicBezTo>
                    <a:pt x="953" y="798"/>
                    <a:pt x="894" y="715"/>
                    <a:pt x="822" y="620"/>
                  </a:cubicBezTo>
                  <a:cubicBezTo>
                    <a:pt x="763" y="536"/>
                    <a:pt x="691" y="465"/>
                    <a:pt x="620" y="381"/>
                  </a:cubicBezTo>
                  <a:cubicBezTo>
                    <a:pt x="537" y="310"/>
                    <a:pt x="453" y="239"/>
                    <a:pt x="358" y="179"/>
                  </a:cubicBezTo>
                  <a:cubicBezTo>
                    <a:pt x="275" y="119"/>
                    <a:pt x="168" y="60"/>
                    <a:pt x="84" y="12"/>
                  </a:cubicBezTo>
                  <a:cubicBezTo>
                    <a:pt x="60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5697131" y="1598796"/>
              <a:ext cx="77467" cy="53349"/>
            </a:xfrm>
            <a:custGeom>
              <a:avLst/>
              <a:gdLst/>
              <a:ahLst/>
              <a:cxnLst/>
              <a:rect l="l" t="t" r="r" b="b"/>
              <a:pathLst>
                <a:path w="1121" h="772" extrusionOk="0">
                  <a:moveTo>
                    <a:pt x="48" y="1"/>
                  </a:moveTo>
                  <a:cubicBezTo>
                    <a:pt x="37" y="1"/>
                    <a:pt x="13" y="1"/>
                    <a:pt x="1" y="13"/>
                  </a:cubicBezTo>
                  <a:cubicBezTo>
                    <a:pt x="1" y="25"/>
                    <a:pt x="1" y="48"/>
                    <a:pt x="13" y="60"/>
                  </a:cubicBezTo>
                  <a:cubicBezTo>
                    <a:pt x="72" y="72"/>
                    <a:pt x="120" y="84"/>
                    <a:pt x="179" y="120"/>
                  </a:cubicBezTo>
                  <a:cubicBezTo>
                    <a:pt x="239" y="132"/>
                    <a:pt x="287" y="167"/>
                    <a:pt x="334" y="191"/>
                  </a:cubicBezTo>
                  <a:lnTo>
                    <a:pt x="418" y="239"/>
                  </a:lnTo>
                  <a:cubicBezTo>
                    <a:pt x="477" y="263"/>
                    <a:pt x="549" y="310"/>
                    <a:pt x="608" y="358"/>
                  </a:cubicBezTo>
                  <a:lnTo>
                    <a:pt x="787" y="489"/>
                  </a:lnTo>
                  <a:lnTo>
                    <a:pt x="882" y="584"/>
                  </a:lnTo>
                  <a:lnTo>
                    <a:pt x="1013" y="715"/>
                  </a:lnTo>
                  <a:cubicBezTo>
                    <a:pt x="1025" y="727"/>
                    <a:pt x="1049" y="739"/>
                    <a:pt x="1049" y="763"/>
                  </a:cubicBezTo>
                  <a:cubicBezTo>
                    <a:pt x="1055" y="769"/>
                    <a:pt x="1061" y="772"/>
                    <a:pt x="1066" y="772"/>
                  </a:cubicBezTo>
                  <a:cubicBezTo>
                    <a:pt x="1072" y="772"/>
                    <a:pt x="1078" y="769"/>
                    <a:pt x="1084" y="763"/>
                  </a:cubicBezTo>
                  <a:cubicBezTo>
                    <a:pt x="1120" y="727"/>
                    <a:pt x="1120" y="703"/>
                    <a:pt x="1108" y="703"/>
                  </a:cubicBezTo>
                  <a:cubicBezTo>
                    <a:pt x="1049" y="644"/>
                    <a:pt x="1001" y="584"/>
                    <a:pt x="930" y="525"/>
                  </a:cubicBezTo>
                  <a:cubicBezTo>
                    <a:pt x="870" y="465"/>
                    <a:pt x="810" y="417"/>
                    <a:pt x="727" y="358"/>
                  </a:cubicBezTo>
                  <a:cubicBezTo>
                    <a:pt x="668" y="310"/>
                    <a:pt x="596" y="263"/>
                    <a:pt x="525" y="227"/>
                  </a:cubicBezTo>
                  <a:cubicBezTo>
                    <a:pt x="453" y="179"/>
                    <a:pt x="370" y="132"/>
                    <a:pt x="299" y="108"/>
                  </a:cubicBezTo>
                  <a:lnTo>
                    <a:pt x="72" y="13"/>
                  </a:lnTo>
                  <a:cubicBezTo>
                    <a:pt x="60" y="13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5676607" y="1683657"/>
              <a:ext cx="106975" cy="10642"/>
            </a:xfrm>
            <a:custGeom>
              <a:avLst/>
              <a:gdLst/>
              <a:ahLst/>
              <a:cxnLst/>
              <a:rect l="l" t="t" r="r" b="b"/>
              <a:pathLst>
                <a:path w="1548" h="154" extrusionOk="0">
                  <a:moveTo>
                    <a:pt x="762" y="0"/>
                  </a:moveTo>
                  <a:cubicBezTo>
                    <a:pt x="726" y="0"/>
                    <a:pt x="691" y="3"/>
                    <a:pt x="655" y="11"/>
                  </a:cubicBezTo>
                  <a:cubicBezTo>
                    <a:pt x="548" y="11"/>
                    <a:pt x="465" y="23"/>
                    <a:pt x="357" y="23"/>
                  </a:cubicBezTo>
                  <a:cubicBezTo>
                    <a:pt x="250" y="35"/>
                    <a:pt x="167" y="47"/>
                    <a:pt x="60" y="71"/>
                  </a:cubicBezTo>
                  <a:cubicBezTo>
                    <a:pt x="48" y="71"/>
                    <a:pt x="36" y="71"/>
                    <a:pt x="36" y="82"/>
                  </a:cubicBezTo>
                  <a:cubicBezTo>
                    <a:pt x="12" y="82"/>
                    <a:pt x="0" y="94"/>
                    <a:pt x="0" y="106"/>
                  </a:cubicBezTo>
                  <a:cubicBezTo>
                    <a:pt x="0" y="130"/>
                    <a:pt x="12" y="142"/>
                    <a:pt x="36" y="142"/>
                  </a:cubicBezTo>
                  <a:cubicBezTo>
                    <a:pt x="131" y="130"/>
                    <a:pt x="226" y="94"/>
                    <a:pt x="334" y="82"/>
                  </a:cubicBezTo>
                  <a:cubicBezTo>
                    <a:pt x="429" y="71"/>
                    <a:pt x="524" y="71"/>
                    <a:pt x="631" y="47"/>
                  </a:cubicBezTo>
                  <a:lnTo>
                    <a:pt x="929" y="47"/>
                  </a:lnTo>
                  <a:cubicBezTo>
                    <a:pt x="1024" y="47"/>
                    <a:pt x="1119" y="71"/>
                    <a:pt x="1227" y="82"/>
                  </a:cubicBezTo>
                  <a:cubicBezTo>
                    <a:pt x="1262" y="82"/>
                    <a:pt x="1310" y="94"/>
                    <a:pt x="1358" y="106"/>
                  </a:cubicBezTo>
                  <a:lnTo>
                    <a:pt x="1381" y="106"/>
                  </a:lnTo>
                  <a:cubicBezTo>
                    <a:pt x="1405" y="106"/>
                    <a:pt x="1405" y="106"/>
                    <a:pt x="1417" y="130"/>
                  </a:cubicBezTo>
                  <a:cubicBezTo>
                    <a:pt x="1429" y="130"/>
                    <a:pt x="1465" y="142"/>
                    <a:pt x="1477" y="154"/>
                  </a:cubicBezTo>
                  <a:lnTo>
                    <a:pt x="1524" y="154"/>
                  </a:lnTo>
                  <a:cubicBezTo>
                    <a:pt x="1524" y="154"/>
                    <a:pt x="1536" y="154"/>
                    <a:pt x="1536" y="142"/>
                  </a:cubicBezTo>
                  <a:cubicBezTo>
                    <a:pt x="1548" y="130"/>
                    <a:pt x="1548" y="106"/>
                    <a:pt x="1536" y="106"/>
                  </a:cubicBezTo>
                  <a:cubicBezTo>
                    <a:pt x="1441" y="59"/>
                    <a:pt x="1358" y="35"/>
                    <a:pt x="1262" y="35"/>
                  </a:cubicBezTo>
                  <a:cubicBezTo>
                    <a:pt x="1167" y="23"/>
                    <a:pt x="1072" y="11"/>
                    <a:pt x="965" y="11"/>
                  </a:cubicBezTo>
                  <a:cubicBezTo>
                    <a:pt x="901" y="11"/>
                    <a:pt x="832" y="0"/>
                    <a:pt x="76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5702936" y="1703283"/>
              <a:ext cx="74910" cy="30544"/>
            </a:xfrm>
            <a:custGeom>
              <a:avLst/>
              <a:gdLst/>
              <a:ahLst/>
              <a:cxnLst/>
              <a:rect l="l" t="t" r="r" b="b"/>
              <a:pathLst>
                <a:path w="1084" h="442" extrusionOk="0">
                  <a:moveTo>
                    <a:pt x="1072" y="1"/>
                  </a:moveTo>
                  <a:cubicBezTo>
                    <a:pt x="1048" y="25"/>
                    <a:pt x="1048" y="25"/>
                    <a:pt x="1048" y="37"/>
                  </a:cubicBezTo>
                  <a:cubicBezTo>
                    <a:pt x="1036" y="37"/>
                    <a:pt x="1036" y="48"/>
                    <a:pt x="1024" y="48"/>
                  </a:cubicBezTo>
                  <a:lnTo>
                    <a:pt x="1012" y="48"/>
                  </a:lnTo>
                  <a:cubicBezTo>
                    <a:pt x="988" y="60"/>
                    <a:pt x="977" y="60"/>
                    <a:pt x="965" y="84"/>
                  </a:cubicBezTo>
                  <a:lnTo>
                    <a:pt x="869" y="120"/>
                  </a:lnTo>
                  <a:cubicBezTo>
                    <a:pt x="810" y="156"/>
                    <a:pt x="738" y="179"/>
                    <a:pt x="679" y="215"/>
                  </a:cubicBezTo>
                  <a:cubicBezTo>
                    <a:pt x="619" y="239"/>
                    <a:pt x="548" y="275"/>
                    <a:pt x="465" y="287"/>
                  </a:cubicBezTo>
                  <a:cubicBezTo>
                    <a:pt x="453" y="287"/>
                    <a:pt x="441" y="298"/>
                    <a:pt x="429" y="298"/>
                  </a:cubicBezTo>
                  <a:lnTo>
                    <a:pt x="369" y="298"/>
                  </a:lnTo>
                  <a:cubicBezTo>
                    <a:pt x="334" y="322"/>
                    <a:pt x="286" y="322"/>
                    <a:pt x="262" y="334"/>
                  </a:cubicBezTo>
                  <a:cubicBezTo>
                    <a:pt x="191" y="346"/>
                    <a:pt x="131" y="358"/>
                    <a:pt x="60" y="382"/>
                  </a:cubicBezTo>
                  <a:lnTo>
                    <a:pt x="24" y="382"/>
                  </a:lnTo>
                  <a:cubicBezTo>
                    <a:pt x="12" y="382"/>
                    <a:pt x="0" y="394"/>
                    <a:pt x="0" y="406"/>
                  </a:cubicBezTo>
                  <a:cubicBezTo>
                    <a:pt x="0" y="418"/>
                    <a:pt x="12" y="441"/>
                    <a:pt x="24" y="441"/>
                  </a:cubicBezTo>
                  <a:cubicBezTo>
                    <a:pt x="95" y="418"/>
                    <a:pt x="179" y="418"/>
                    <a:pt x="238" y="394"/>
                  </a:cubicBezTo>
                  <a:cubicBezTo>
                    <a:pt x="310" y="382"/>
                    <a:pt x="381" y="358"/>
                    <a:pt x="441" y="334"/>
                  </a:cubicBezTo>
                  <a:cubicBezTo>
                    <a:pt x="512" y="322"/>
                    <a:pt x="572" y="287"/>
                    <a:pt x="655" y="263"/>
                  </a:cubicBezTo>
                  <a:cubicBezTo>
                    <a:pt x="715" y="227"/>
                    <a:pt x="786" y="203"/>
                    <a:pt x="846" y="168"/>
                  </a:cubicBezTo>
                  <a:cubicBezTo>
                    <a:pt x="905" y="144"/>
                    <a:pt x="977" y="96"/>
                    <a:pt x="1036" y="60"/>
                  </a:cubicBezTo>
                  <a:cubicBezTo>
                    <a:pt x="1048" y="60"/>
                    <a:pt x="1048" y="48"/>
                    <a:pt x="1072" y="48"/>
                  </a:cubicBezTo>
                  <a:lnTo>
                    <a:pt x="1084" y="37"/>
                  </a:lnTo>
                  <a:lnTo>
                    <a:pt x="1084" y="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5808251" y="1742810"/>
              <a:ext cx="11541" cy="103727"/>
            </a:xfrm>
            <a:custGeom>
              <a:avLst/>
              <a:gdLst/>
              <a:ahLst/>
              <a:cxnLst/>
              <a:rect l="l" t="t" r="r" b="b"/>
              <a:pathLst>
                <a:path w="167" h="1501" extrusionOk="0">
                  <a:moveTo>
                    <a:pt x="155" y="0"/>
                  </a:moveTo>
                  <a:cubicBezTo>
                    <a:pt x="155" y="0"/>
                    <a:pt x="131" y="0"/>
                    <a:pt x="131" y="12"/>
                  </a:cubicBezTo>
                  <a:cubicBezTo>
                    <a:pt x="72" y="72"/>
                    <a:pt x="60" y="167"/>
                    <a:pt x="48" y="250"/>
                  </a:cubicBezTo>
                  <a:cubicBezTo>
                    <a:pt x="36" y="298"/>
                    <a:pt x="36" y="346"/>
                    <a:pt x="36" y="381"/>
                  </a:cubicBezTo>
                  <a:cubicBezTo>
                    <a:pt x="36" y="429"/>
                    <a:pt x="24" y="488"/>
                    <a:pt x="24" y="536"/>
                  </a:cubicBezTo>
                  <a:cubicBezTo>
                    <a:pt x="0" y="643"/>
                    <a:pt x="0" y="727"/>
                    <a:pt x="0" y="834"/>
                  </a:cubicBezTo>
                  <a:lnTo>
                    <a:pt x="0" y="1131"/>
                  </a:lnTo>
                  <a:cubicBezTo>
                    <a:pt x="0" y="1239"/>
                    <a:pt x="24" y="1322"/>
                    <a:pt x="24" y="1429"/>
                  </a:cubicBezTo>
                  <a:lnTo>
                    <a:pt x="24" y="1477"/>
                  </a:lnTo>
                  <a:cubicBezTo>
                    <a:pt x="24" y="1489"/>
                    <a:pt x="36" y="1501"/>
                    <a:pt x="48" y="1501"/>
                  </a:cubicBezTo>
                  <a:cubicBezTo>
                    <a:pt x="60" y="1501"/>
                    <a:pt x="72" y="1489"/>
                    <a:pt x="72" y="1477"/>
                  </a:cubicBezTo>
                  <a:cubicBezTo>
                    <a:pt x="60" y="1370"/>
                    <a:pt x="60" y="1274"/>
                    <a:pt x="48" y="1179"/>
                  </a:cubicBezTo>
                  <a:lnTo>
                    <a:pt x="48" y="1096"/>
                  </a:lnTo>
                  <a:lnTo>
                    <a:pt x="48" y="1060"/>
                  </a:lnTo>
                  <a:lnTo>
                    <a:pt x="48" y="1036"/>
                  </a:lnTo>
                  <a:lnTo>
                    <a:pt x="48" y="1024"/>
                  </a:lnTo>
                  <a:lnTo>
                    <a:pt x="48" y="1012"/>
                  </a:lnTo>
                  <a:lnTo>
                    <a:pt x="48" y="989"/>
                  </a:lnTo>
                  <a:lnTo>
                    <a:pt x="48" y="953"/>
                  </a:lnTo>
                  <a:lnTo>
                    <a:pt x="48" y="869"/>
                  </a:lnTo>
                  <a:cubicBezTo>
                    <a:pt x="48" y="774"/>
                    <a:pt x="48" y="679"/>
                    <a:pt x="60" y="572"/>
                  </a:cubicBezTo>
                  <a:cubicBezTo>
                    <a:pt x="60" y="488"/>
                    <a:pt x="72" y="381"/>
                    <a:pt x="95" y="298"/>
                  </a:cubicBezTo>
                  <a:cubicBezTo>
                    <a:pt x="95" y="274"/>
                    <a:pt x="95" y="250"/>
                    <a:pt x="107" y="238"/>
                  </a:cubicBezTo>
                  <a:lnTo>
                    <a:pt x="107" y="203"/>
                  </a:lnTo>
                  <a:lnTo>
                    <a:pt x="107" y="191"/>
                  </a:lnTo>
                  <a:lnTo>
                    <a:pt x="107" y="179"/>
                  </a:lnTo>
                  <a:cubicBezTo>
                    <a:pt x="107" y="155"/>
                    <a:pt x="119" y="131"/>
                    <a:pt x="119" y="119"/>
                  </a:cubicBezTo>
                  <a:lnTo>
                    <a:pt x="119" y="96"/>
                  </a:lnTo>
                  <a:cubicBezTo>
                    <a:pt x="119" y="84"/>
                    <a:pt x="131" y="84"/>
                    <a:pt x="131" y="72"/>
                  </a:cubicBezTo>
                  <a:cubicBezTo>
                    <a:pt x="131" y="60"/>
                    <a:pt x="155" y="60"/>
                    <a:pt x="155" y="36"/>
                  </a:cubicBezTo>
                  <a:cubicBezTo>
                    <a:pt x="167" y="24"/>
                    <a:pt x="155" y="12"/>
                    <a:pt x="1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5827946" y="1743640"/>
              <a:ext cx="9122" cy="83133"/>
            </a:xfrm>
            <a:custGeom>
              <a:avLst/>
              <a:gdLst/>
              <a:ahLst/>
              <a:cxnLst/>
              <a:rect l="l" t="t" r="r" b="b"/>
              <a:pathLst>
                <a:path w="132" h="120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12"/>
                    <a:pt x="13" y="36"/>
                  </a:cubicBezTo>
                  <a:lnTo>
                    <a:pt x="13" y="48"/>
                  </a:lnTo>
                  <a:lnTo>
                    <a:pt x="13" y="72"/>
                  </a:lnTo>
                  <a:cubicBezTo>
                    <a:pt x="13" y="95"/>
                    <a:pt x="25" y="107"/>
                    <a:pt x="25" y="131"/>
                  </a:cubicBezTo>
                  <a:cubicBezTo>
                    <a:pt x="49" y="167"/>
                    <a:pt x="49" y="203"/>
                    <a:pt x="49" y="238"/>
                  </a:cubicBezTo>
                  <a:cubicBezTo>
                    <a:pt x="60" y="310"/>
                    <a:pt x="60" y="381"/>
                    <a:pt x="72" y="465"/>
                  </a:cubicBezTo>
                  <a:lnTo>
                    <a:pt x="72" y="584"/>
                  </a:lnTo>
                  <a:lnTo>
                    <a:pt x="72" y="596"/>
                  </a:lnTo>
                  <a:lnTo>
                    <a:pt x="72" y="607"/>
                  </a:lnTo>
                  <a:lnTo>
                    <a:pt x="72" y="643"/>
                  </a:lnTo>
                  <a:lnTo>
                    <a:pt x="72" y="703"/>
                  </a:lnTo>
                  <a:cubicBezTo>
                    <a:pt x="72" y="774"/>
                    <a:pt x="72" y="846"/>
                    <a:pt x="60" y="929"/>
                  </a:cubicBezTo>
                  <a:cubicBezTo>
                    <a:pt x="60" y="1000"/>
                    <a:pt x="49" y="1072"/>
                    <a:pt x="49" y="1143"/>
                  </a:cubicBezTo>
                  <a:lnTo>
                    <a:pt x="49" y="1179"/>
                  </a:lnTo>
                  <a:cubicBezTo>
                    <a:pt x="49" y="1191"/>
                    <a:pt x="60" y="1203"/>
                    <a:pt x="72" y="1203"/>
                  </a:cubicBezTo>
                  <a:cubicBezTo>
                    <a:pt x="84" y="1203"/>
                    <a:pt x="108" y="1191"/>
                    <a:pt x="108" y="1179"/>
                  </a:cubicBezTo>
                  <a:cubicBezTo>
                    <a:pt x="108" y="1096"/>
                    <a:pt x="120" y="1024"/>
                    <a:pt x="120" y="953"/>
                  </a:cubicBezTo>
                  <a:cubicBezTo>
                    <a:pt x="120" y="881"/>
                    <a:pt x="132" y="798"/>
                    <a:pt x="132" y="727"/>
                  </a:cubicBezTo>
                  <a:lnTo>
                    <a:pt x="132" y="488"/>
                  </a:lnTo>
                  <a:cubicBezTo>
                    <a:pt x="132" y="417"/>
                    <a:pt x="120" y="346"/>
                    <a:pt x="120" y="262"/>
                  </a:cubicBezTo>
                  <a:lnTo>
                    <a:pt x="72" y="48"/>
                  </a:lnTo>
                  <a:cubicBezTo>
                    <a:pt x="72" y="24"/>
                    <a:pt x="72" y="24"/>
                    <a:pt x="60" y="12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5751447" y="1622499"/>
              <a:ext cx="125978" cy="134893"/>
            </a:xfrm>
            <a:custGeom>
              <a:avLst/>
              <a:gdLst/>
              <a:ahLst/>
              <a:cxnLst/>
              <a:rect l="l" t="t" r="r" b="b"/>
              <a:pathLst>
                <a:path w="1823" h="1952" extrusionOk="0">
                  <a:moveTo>
                    <a:pt x="593" y="0"/>
                  </a:moveTo>
                  <a:cubicBezTo>
                    <a:pt x="494" y="0"/>
                    <a:pt x="402" y="24"/>
                    <a:pt x="322" y="74"/>
                  </a:cubicBezTo>
                  <a:cubicBezTo>
                    <a:pt x="1" y="289"/>
                    <a:pt x="1" y="860"/>
                    <a:pt x="322" y="1360"/>
                  </a:cubicBezTo>
                  <a:cubicBezTo>
                    <a:pt x="572" y="1726"/>
                    <a:pt x="928" y="1951"/>
                    <a:pt x="1227" y="1951"/>
                  </a:cubicBezTo>
                  <a:cubicBezTo>
                    <a:pt x="1327" y="1951"/>
                    <a:pt x="1420" y="1926"/>
                    <a:pt x="1501" y="1872"/>
                  </a:cubicBezTo>
                  <a:cubicBezTo>
                    <a:pt x="1822" y="1658"/>
                    <a:pt x="1822" y="1086"/>
                    <a:pt x="1501" y="586"/>
                  </a:cubicBezTo>
                  <a:cubicBezTo>
                    <a:pt x="1250" y="219"/>
                    <a:pt x="892" y="0"/>
                    <a:pt x="593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5827946" y="1658848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49" y="1"/>
                  </a:moveTo>
                  <a:cubicBezTo>
                    <a:pt x="37" y="1"/>
                    <a:pt x="13" y="25"/>
                    <a:pt x="13" y="37"/>
                  </a:cubicBezTo>
                  <a:cubicBezTo>
                    <a:pt x="13" y="37"/>
                    <a:pt x="13" y="49"/>
                    <a:pt x="1" y="49"/>
                  </a:cubicBezTo>
                  <a:lnTo>
                    <a:pt x="1" y="96"/>
                  </a:lnTo>
                  <a:cubicBezTo>
                    <a:pt x="1" y="108"/>
                    <a:pt x="1" y="108"/>
                    <a:pt x="13" y="120"/>
                  </a:cubicBezTo>
                  <a:cubicBezTo>
                    <a:pt x="13" y="144"/>
                    <a:pt x="37" y="144"/>
                    <a:pt x="37" y="144"/>
                  </a:cubicBezTo>
                  <a:cubicBezTo>
                    <a:pt x="49" y="144"/>
                    <a:pt x="49" y="156"/>
                    <a:pt x="60" y="156"/>
                  </a:cubicBezTo>
                  <a:lnTo>
                    <a:pt x="108" y="156"/>
                  </a:lnTo>
                  <a:cubicBezTo>
                    <a:pt x="120" y="156"/>
                    <a:pt x="132" y="144"/>
                    <a:pt x="132" y="132"/>
                  </a:cubicBezTo>
                  <a:cubicBezTo>
                    <a:pt x="132" y="132"/>
                    <a:pt x="132" y="108"/>
                    <a:pt x="144" y="108"/>
                  </a:cubicBezTo>
                  <a:lnTo>
                    <a:pt x="144" y="72"/>
                  </a:lnTo>
                  <a:cubicBezTo>
                    <a:pt x="144" y="49"/>
                    <a:pt x="144" y="37"/>
                    <a:pt x="132" y="37"/>
                  </a:cubicBezTo>
                  <a:cubicBezTo>
                    <a:pt x="132" y="25"/>
                    <a:pt x="120" y="25"/>
                    <a:pt x="120" y="25"/>
                  </a:cubicBezTo>
                  <a:cubicBezTo>
                    <a:pt x="108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5794223" y="1656430"/>
              <a:ext cx="9951" cy="11541"/>
            </a:xfrm>
            <a:custGeom>
              <a:avLst/>
              <a:gdLst/>
              <a:ahLst/>
              <a:cxnLst/>
              <a:rect l="l" t="t" r="r" b="b"/>
              <a:pathLst>
                <a:path w="144" h="167" extrusionOk="0">
                  <a:moveTo>
                    <a:pt x="60" y="0"/>
                  </a:moveTo>
                  <a:cubicBezTo>
                    <a:pt x="48" y="0"/>
                    <a:pt x="25" y="12"/>
                    <a:pt x="25" y="12"/>
                  </a:cubicBezTo>
                  <a:cubicBezTo>
                    <a:pt x="13" y="24"/>
                    <a:pt x="1" y="36"/>
                    <a:pt x="1" y="60"/>
                  </a:cubicBezTo>
                  <a:lnTo>
                    <a:pt x="1" y="72"/>
                  </a:lnTo>
                  <a:lnTo>
                    <a:pt x="1" y="107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48" y="143"/>
                  </a:cubicBezTo>
                  <a:cubicBezTo>
                    <a:pt x="60" y="143"/>
                    <a:pt x="60" y="167"/>
                    <a:pt x="72" y="167"/>
                  </a:cubicBezTo>
                  <a:lnTo>
                    <a:pt x="84" y="167"/>
                  </a:lnTo>
                  <a:cubicBezTo>
                    <a:pt x="96" y="167"/>
                    <a:pt x="120" y="167"/>
                    <a:pt x="120" y="143"/>
                  </a:cubicBezTo>
                  <a:cubicBezTo>
                    <a:pt x="132" y="131"/>
                    <a:pt x="144" y="119"/>
                    <a:pt x="144" y="107"/>
                  </a:cubicBezTo>
                  <a:lnTo>
                    <a:pt x="144" y="84"/>
                  </a:ln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2"/>
                    <a:pt x="120" y="12"/>
                    <a:pt x="96" y="12"/>
                  </a:cubicBezTo>
                  <a:cubicBezTo>
                    <a:pt x="84" y="12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5787174" y="1695681"/>
              <a:ext cx="11748" cy="10158"/>
            </a:xfrm>
            <a:custGeom>
              <a:avLst/>
              <a:gdLst/>
              <a:ahLst/>
              <a:cxnLst/>
              <a:rect l="l" t="t" r="r" b="b"/>
              <a:pathLst>
                <a:path w="170" h="147" extrusionOk="0">
                  <a:moveTo>
                    <a:pt x="90" y="0"/>
                  </a:moveTo>
                  <a:cubicBezTo>
                    <a:pt x="46" y="0"/>
                    <a:pt x="1" y="32"/>
                    <a:pt x="8" y="87"/>
                  </a:cubicBezTo>
                  <a:cubicBezTo>
                    <a:pt x="13" y="128"/>
                    <a:pt x="44" y="147"/>
                    <a:pt x="77" y="147"/>
                  </a:cubicBezTo>
                  <a:cubicBezTo>
                    <a:pt x="121" y="147"/>
                    <a:pt x="169" y="113"/>
                    <a:pt x="162" y="51"/>
                  </a:cubicBezTo>
                  <a:cubicBezTo>
                    <a:pt x="152" y="16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818133" y="1723047"/>
              <a:ext cx="9882" cy="10780"/>
            </a:xfrm>
            <a:custGeom>
              <a:avLst/>
              <a:gdLst/>
              <a:ahLst/>
              <a:cxnLst/>
              <a:rect l="l" t="t" r="r" b="b"/>
              <a:pathLst>
                <a:path w="143" h="156" extrusionOk="0">
                  <a:moveTo>
                    <a:pt x="36" y="1"/>
                  </a:moveTo>
                  <a:cubicBezTo>
                    <a:pt x="24" y="1"/>
                    <a:pt x="12" y="12"/>
                    <a:pt x="12" y="24"/>
                  </a:cubicBezTo>
                  <a:cubicBezTo>
                    <a:pt x="12" y="24"/>
                    <a:pt x="12" y="48"/>
                    <a:pt x="0" y="48"/>
                  </a:cubicBezTo>
                  <a:lnTo>
                    <a:pt x="0" y="84"/>
                  </a:lnTo>
                  <a:cubicBezTo>
                    <a:pt x="0" y="108"/>
                    <a:pt x="0" y="108"/>
                    <a:pt x="12" y="120"/>
                  </a:cubicBezTo>
                  <a:cubicBezTo>
                    <a:pt x="12" y="132"/>
                    <a:pt x="24" y="132"/>
                    <a:pt x="24" y="132"/>
                  </a:cubicBezTo>
                  <a:cubicBezTo>
                    <a:pt x="36" y="132"/>
                    <a:pt x="36" y="155"/>
                    <a:pt x="60" y="155"/>
                  </a:cubicBezTo>
                  <a:lnTo>
                    <a:pt x="95" y="155"/>
                  </a:lnTo>
                  <a:cubicBezTo>
                    <a:pt x="107" y="155"/>
                    <a:pt x="131" y="132"/>
                    <a:pt x="131" y="120"/>
                  </a:cubicBezTo>
                  <a:cubicBezTo>
                    <a:pt x="131" y="120"/>
                    <a:pt x="131" y="108"/>
                    <a:pt x="143" y="108"/>
                  </a:cubicBezTo>
                  <a:lnTo>
                    <a:pt x="143" y="60"/>
                  </a:lnTo>
                  <a:cubicBezTo>
                    <a:pt x="143" y="48"/>
                    <a:pt x="143" y="36"/>
                    <a:pt x="131" y="36"/>
                  </a:cubicBezTo>
                  <a:cubicBezTo>
                    <a:pt x="131" y="12"/>
                    <a:pt x="107" y="12"/>
                    <a:pt x="107" y="12"/>
                  </a:cubicBezTo>
                  <a:cubicBezTo>
                    <a:pt x="95" y="12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5847710" y="1704941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36" y="1"/>
                  </a:moveTo>
                  <a:cubicBezTo>
                    <a:pt x="25" y="1"/>
                    <a:pt x="13" y="13"/>
                    <a:pt x="13" y="24"/>
                  </a:cubicBezTo>
                  <a:cubicBezTo>
                    <a:pt x="13" y="36"/>
                    <a:pt x="1" y="36"/>
                    <a:pt x="1" y="48"/>
                  </a:cubicBezTo>
                  <a:lnTo>
                    <a:pt x="1" y="84"/>
                  </a:lnTo>
                  <a:cubicBezTo>
                    <a:pt x="1" y="96"/>
                    <a:pt x="1" y="96"/>
                    <a:pt x="13" y="108"/>
                  </a:cubicBezTo>
                  <a:cubicBezTo>
                    <a:pt x="13" y="132"/>
                    <a:pt x="25" y="132"/>
                    <a:pt x="25" y="132"/>
                  </a:cubicBezTo>
                  <a:cubicBezTo>
                    <a:pt x="25" y="132"/>
                    <a:pt x="36" y="132"/>
                    <a:pt x="36" y="144"/>
                  </a:cubicBezTo>
                  <a:lnTo>
                    <a:pt x="96" y="144"/>
                  </a:lnTo>
                  <a:lnTo>
                    <a:pt x="132" y="120"/>
                  </a:lnTo>
                  <a:cubicBezTo>
                    <a:pt x="144" y="96"/>
                    <a:pt x="144" y="96"/>
                    <a:pt x="144" y="84"/>
                  </a:cubicBez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5818893" y="1689323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61" y="0"/>
                  </a:moveTo>
                  <a:cubicBezTo>
                    <a:pt x="37" y="0"/>
                    <a:pt x="37" y="0"/>
                    <a:pt x="25" y="12"/>
                  </a:cubicBezTo>
                  <a:cubicBezTo>
                    <a:pt x="13" y="12"/>
                    <a:pt x="13" y="24"/>
                    <a:pt x="13" y="36"/>
                  </a:cubicBezTo>
                  <a:cubicBezTo>
                    <a:pt x="13" y="60"/>
                    <a:pt x="1" y="60"/>
                    <a:pt x="1" y="72"/>
                  </a:cubicBezTo>
                  <a:lnTo>
                    <a:pt x="1" y="84"/>
                  </a:lnTo>
                  <a:cubicBezTo>
                    <a:pt x="1" y="87"/>
                    <a:pt x="2" y="92"/>
                    <a:pt x="3" y="96"/>
                  </a:cubicBezTo>
                  <a:lnTo>
                    <a:pt x="3" y="96"/>
                  </a:lnTo>
                  <a:cubicBezTo>
                    <a:pt x="3" y="96"/>
                    <a:pt x="2" y="96"/>
                    <a:pt x="1" y="96"/>
                  </a:cubicBezTo>
                  <a:lnTo>
                    <a:pt x="1" y="96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37" y="143"/>
                  </a:cubicBezTo>
                  <a:cubicBezTo>
                    <a:pt x="37" y="143"/>
                    <a:pt x="25" y="143"/>
                    <a:pt x="25" y="131"/>
                  </a:cubicBezTo>
                  <a:lnTo>
                    <a:pt x="25" y="131"/>
                  </a:lnTo>
                  <a:cubicBezTo>
                    <a:pt x="37" y="143"/>
                    <a:pt x="61" y="143"/>
                    <a:pt x="61" y="143"/>
                  </a:cubicBezTo>
                  <a:lnTo>
                    <a:pt x="37" y="143"/>
                  </a:lnTo>
                  <a:cubicBezTo>
                    <a:pt x="61" y="143"/>
                    <a:pt x="61" y="155"/>
                    <a:pt x="72" y="155"/>
                  </a:cubicBezTo>
                  <a:lnTo>
                    <a:pt x="84" y="155"/>
                  </a:lnTo>
                  <a:cubicBezTo>
                    <a:pt x="96" y="155"/>
                    <a:pt x="120" y="143"/>
                    <a:pt x="120" y="143"/>
                  </a:cubicBezTo>
                  <a:lnTo>
                    <a:pt x="132" y="131"/>
                  </a:lnTo>
                  <a:cubicBezTo>
                    <a:pt x="156" y="119"/>
                    <a:pt x="156" y="119"/>
                    <a:pt x="156" y="96"/>
                  </a:cubicBezTo>
                  <a:lnTo>
                    <a:pt x="156" y="72"/>
                  </a:lnTo>
                  <a:cubicBezTo>
                    <a:pt x="156" y="60"/>
                    <a:pt x="156" y="48"/>
                    <a:pt x="144" y="24"/>
                  </a:cubicBezTo>
                  <a:lnTo>
                    <a:pt x="132" y="12"/>
                  </a:lnTo>
                  <a:cubicBezTo>
                    <a:pt x="120" y="0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5797402" y="1721595"/>
              <a:ext cx="11333" cy="10158"/>
            </a:xfrm>
            <a:custGeom>
              <a:avLst/>
              <a:gdLst/>
              <a:ahLst/>
              <a:cxnLst/>
              <a:rect l="l" t="t" r="r" b="b"/>
              <a:pathLst>
                <a:path w="164" h="147" extrusionOk="0">
                  <a:moveTo>
                    <a:pt x="90" y="0"/>
                  </a:moveTo>
                  <a:cubicBezTo>
                    <a:pt x="47" y="0"/>
                    <a:pt x="1" y="33"/>
                    <a:pt x="14" y="81"/>
                  </a:cubicBezTo>
                  <a:cubicBezTo>
                    <a:pt x="19" y="127"/>
                    <a:pt x="49" y="147"/>
                    <a:pt x="79" y="147"/>
                  </a:cubicBezTo>
                  <a:cubicBezTo>
                    <a:pt x="120" y="147"/>
                    <a:pt x="164" y="112"/>
                    <a:pt x="157" y="57"/>
                  </a:cubicBezTo>
                  <a:cubicBezTo>
                    <a:pt x="152" y="17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5836584" y="1733965"/>
              <a:ext cx="11679" cy="10158"/>
            </a:xfrm>
            <a:custGeom>
              <a:avLst/>
              <a:gdLst/>
              <a:ahLst/>
              <a:cxnLst/>
              <a:rect l="l" t="t" r="r" b="b"/>
              <a:pathLst>
                <a:path w="169" h="147" extrusionOk="0">
                  <a:moveTo>
                    <a:pt x="89" y="0"/>
                  </a:moveTo>
                  <a:cubicBezTo>
                    <a:pt x="45" y="0"/>
                    <a:pt x="0" y="32"/>
                    <a:pt x="7" y="81"/>
                  </a:cubicBezTo>
                  <a:cubicBezTo>
                    <a:pt x="12" y="127"/>
                    <a:pt x="43" y="146"/>
                    <a:pt x="77" y="146"/>
                  </a:cubicBezTo>
                  <a:cubicBezTo>
                    <a:pt x="121" y="146"/>
                    <a:pt x="169" y="111"/>
                    <a:pt x="162" y="57"/>
                  </a:cubicBezTo>
                  <a:cubicBezTo>
                    <a:pt x="152" y="17"/>
                    <a:pt x="121" y="0"/>
                    <a:pt x="8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5806593" y="1632520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60" y="1"/>
                  </a:moveTo>
                  <a:cubicBezTo>
                    <a:pt x="36" y="1"/>
                    <a:pt x="24" y="1"/>
                    <a:pt x="24" y="13"/>
                  </a:cubicBezTo>
                  <a:cubicBezTo>
                    <a:pt x="12" y="13"/>
                    <a:pt x="12" y="37"/>
                    <a:pt x="12" y="37"/>
                  </a:cubicBezTo>
                  <a:cubicBezTo>
                    <a:pt x="12" y="49"/>
                    <a:pt x="0" y="49"/>
                    <a:pt x="0" y="60"/>
                  </a:cubicBez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32"/>
                    <a:pt x="24" y="132"/>
                  </a:cubicBezTo>
                  <a:cubicBezTo>
                    <a:pt x="24" y="132"/>
                    <a:pt x="36" y="132"/>
                    <a:pt x="36" y="156"/>
                  </a:cubicBezTo>
                  <a:lnTo>
                    <a:pt x="84" y="156"/>
                  </a:lnTo>
                  <a:cubicBezTo>
                    <a:pt x="96" y="156"/>
                    <a:pt x="96" y="156"/>
                    <a:pt x="119" y="132"/>
                  </a:cubicBezTo>
                  <a:cubicBezTo>
                    <a:pt x="131" y="132"/>
                    <a:pt x="131" y="120"/>
                    <a:pt x="131" y="120"/>
                  </a:cubicBezTo>
                  <a:cubicBezTo>
                    <a:pt x="131" y="108"/>
                    <a:pt x="143" y="108"/>
                    <a:pt x="143" y="96"/>
                  </a:cubicBezTo>
                  <a:lnTo>
                    <a:pt x="143" y="60"/>
                  </a:lnTo>
                  <a:lnTo>
                    <a:pt x="143" y="49"/>
                  </a:lnTo>
                  <a:cubicBezTo>
                    <a:pt x="143" y="25"/>
                    <a:pt x="131" y="13"/>
                    <a:pt x="119" y="13"/>
                  </a:cubicBezTo>
                  <a:cubicBezTo>
                    <a:pt x="119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5773699" y="1632174"/>
              <a:ext cx="9882" cy="11126"/>
            </a:xfrm>
            <a:custGeom>
              <a:avLst/>
              <a:gdLst/>
              <a:ahLst/>
              <a:cxnLst/>
              <a:rect l="l" t="t" r="r" b="b"/>
              <a:pathLst>
                <a:path w="143" h="161" extrusionOk="0">
                  <a:moveTo>
                    <a:pt x="72" y="1"/>
                  </a:moveTo>
                  <a:cubicBezTo>
                    <a:pt x="68" y="1"/>
                    <a:pt x="64" y="2"/>
                    <a:pt x="60" y="6"/>
                  </a:cubicBezTo>
                  <a:cubicBezTo>
                    <a:pt x="36" y="6"/>
                    <a:pt x="24" y="6"/>
                    <a:pt x="24" y="18"/>
                  </a:cubicBezTo>
                  <a:cubicBezTo>
                    <a:pt x="12" y="18"/>
                    <a:pt x="12" y="42"/>
                    <a:pt x="12" y="42"/>
                  </a:cubicBezTo>
                  <a:cubicBezTo>
                    <a:pt x="12" y="54"/>
                    <a:pt x="0" y="54"/>
                    <a:pt x="0" y="65"/>
                  </a:cubicBezTo>
                  <a:lnTo>
                    <a:pt x="0" y="101"/>
                  </a:lnTo>
                  <a:lnTo>
                    <a:pt x="0" y="113"/>
                  </a:lnTo>
                  <a:cubicBezTo>
                    <a:pt x="0" y="125"/>
                    <a:pt x="12" y="137"/>
                    <a:pt x="24" y="137"/>
                  </a:cubicBezTo>
                  <a:cubicBezTo>
                    <a:pt x="24" y="137"/>
                    <a:pt x="36" y="137"/>
                    <a:pt x="36" y="161"/>
                  </a:cubicBezTo>
                  <a:lnTo>
                    <a:pt x="83" y="161"/>
                  </a:lnTo>
                  <a:cubicBezTo>
                    <a:pt x="95" y="161"/>
                    <a:pt x="95" y="161"/>
                    <a:pt x="119" y="137"/>
                  </a:cubicBezTo>
                  <a:cubicBezTo>
                    <a:pt x="131" y="137"/>
                    <a:pt x="131" y="125"/>
                    <a:pt x="131" y="125"/>
                  </a:cubicBezTo>
                  <a:cubicBezTo>
                    <a:pt x="131" y="113"/>
                    <a:pt x="143" y="113"/>
                    <a:pt x="143" y="101"/>
                  </a:cubicBezTo>
                  <a:lnTo>
                    <a:pt x="143" y="65"/>
                  </a:lnTo>
                  <a:lnTo>
                    <a:pt x="143" y="54"/>
                  </a:lnTo>
                  <a:cubicBezTo>
                    <a:pt x="143" y="30"/>
                    <a:pt x="131" y="18"/>
                    <a:pt x="119" y="18"/>
                  </a:cubicBezTo>
                  <a:cubicBezTo>
                    <a:pt x="119" y="18"/>
                    <a:pt x="95" y="18"/>
                    <a:pt x="95" y="6"/>
                  </a:cubicBezTo>
                  <a:cubicBezTo>
                    <a:pt x="87" y="6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5764508" y="1666588"/>
              <a:ext cx="11333" cy="10849"/>
            </a:xfrm>
            <a:custGeom>
              <a:avLst/>
              <a:gdLst/>
              <a:ahLst/>
              <a:cxnLst/>
              <a:rect l="l" t="t" r="r" b="b"/>
              <a:pathLst>
                <a:path w="164" h="157" extrusionOk="0">
                  <a:moveTo>
                    <a:pt x="86" y="1"/>
                  </a:moveTo>
                  <a:cubicBezTo>
                    <a:pt x="44" y="1"/>
                    <a:pt x="1" y="31"/>
                    <a:pt x="14" y="91"/>
                  </a:cubicBezTo>
                  <a:cubicBezTo>
                    <a:pt x="19" y="136"/>
                    <a:pt x="47" y="156"/>
                    <a:pt x="77" y="156"/>
                  </a:cubicBezTo>
                  <a:cubicBezTo>
                    <a:pt x="119" y="156"/>
                    <a:pt x="164" y="118"/>
                    <a:pt x="157" y="56"/>
                  </a:cubicBezTo>
                  <a:cubicBezTo>
                    <a:pt x="152" y="19"/>
                    <a:pt x="119" y="1"/>
                    <a:pt x="8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5800373" y="1676055"/>
              <a:ext cx="11679" cy="10435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90" y="1"/>
                  </a:moveTo>
                  <a:cubicBezTo>
                    <a:pt x="46" y="1"/>
                    <a:pt x="0" y="32"/>
                    <a:pt x="7" y="85"/>
                  </a:cubicBezTo>
                  <a:cubicBezTo>
                    <a:pt x="17" y="131"/>
                    <a:pt x="49" y="151"/>
                    <a:pt x="82" y="151"/>
                  </a:cubicBezTo>
                  <a:cubicBezTo>
                    <a:pt x="125" y="151"/>
                    <a:pt x="169" y="116"/>
                    <a:pt x="162" y="61"/>
                  </a:cubicBezTo>
                  <a:cubicBezTo>
                    <a:pt x="157" y="20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5807422" y="1703283"/>
              <a:ext cx="7463" cy="6703"/>
            </a:xfrm>
            <a:custGeom>
              <a:avLst/>
              <a:gdLst/>
              <a:ahLst/>
              <a:cxnLst/>
              <a:rect l="l" t="t" r="r" b="b"/>
              <a:pathLst>
                <a:path w="108" h="97" extrusionOk="0">
                  <a:moveTo>
                    <a:pt x="60" y="1"/>
                  </a:moveTo>
                  <a:cubicBezTo>
                    <a:pt x="48" y="1"/>
                    <a:pt x="48" y="1"/>
                    <a:pt x="36" y="25"/>
                  </a:cubicBezTo>
                  <a:cubicBezTo>
                    <a:pt x="36" y="25"/>
                    <a:pt x="12" y="25"/>
                    <a:pt x="12" y="37"/>
                  </a:cubicBezTo>
                  <a:cubicBezTo>
                    <a:pt x="12" y="37"/>
                    <a:pt x="12" y="48"/>
                    <a:pt x="0" y="48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12" y="96"/>
                    <a:pt x="12" y="96"/>
                  </a:cubicBezTo>
                  <a:lnTo>
                    <a:pt x="72" y="96"/>
                  </a:lnTo>
                  <a:cubicBezTo>
                    <a:pt x="72" y="96"/>
                    <a:pt x="84" y="96"/>
                    <a:pt x="84" y="84"/>
                  </a:cubicBezTo>
                  <a:cubicBezTo>
                    <a:pt x="84" y="84"/>
                    <a:pt x="84" y="60"/>
                    <a:pt x="107" y="60"/>
                  </a:cubicBezTo>
                  <a:lnTo>
                    <a:pt x="107" y="48"/>
                  </a:lnTo>
                  <a:lnTo>
                    <a:pt x="107" y="37"/>
                  </a:lnTo>
                  <a:cubicBezTo>
                    <a:pt x="107" y="25"/>
                    <a:pt x="84" y="25"/>
                    <a:pt x="84" y="25"/>
                  </a:cubicBezTo>
                  <a:lnTo>
                    <a:pt x="72" y="25"/>
                  </a:lnTo>
                  <a:cubicBezTo>
                    <a:pt x="84" y="1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5786829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2" y="0"/>
                  </a:moveTo>
                  <a:cubicBezTo>
                    <a:pt x="26" y="0"/>
                    <a:pt x="1" y="18"/>
                    <a:pt x="1" y="51"/>
                  </a:cubicBezTo>
                  <a:cubicBezTo>
                    <a:pt x="6" y="78"/>
                    <a:pt x="28" y="90"/>
                    <a:pt x="51" y="90"/>
                  </a:cubicBezTo>
                  <a:cubicBezTo>
                    <a:pt x="79" y="90"/>
                    <a:pt x="108" y="72"/>
                    <a:pt x="108" y="39"/>
                  </a:cubicBezTo>
                  <a:cubicBezTo>
                    <a:pt x="97" y="12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5788487" y="1638048"/>
              <a:ext cx="7463" cy="6358"/>
            </a:xfrm>
            <a:custGeom>
              <a:avLst/>
              <a:gdLst/>
              <a:ahLst/>
              <a:cxnLst/>
              <a:rect l="l" t="t" r="r" b="b"/>
              <a:pathLst>
                <a:path w="108" h="92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11" y="79"/>
                    <a:pt x="34" y="91"/>
                    <a:pt x="56" y="91"/>
                  </a:cubicBezTo>
                  <a:cubicBezTo>
                    <a:pt x="82" y="91"/>
                    <a:pt x="108" y="73"/>
                    <a:pt x="108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5837828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30" y="0"/>
                    <a:pt x="1" y="18"/>
                    <a:pt x="1" y="51"/>
                  </a:cubicBezTo>
                  <a:cubicBezTo>
                    <a:pt x="12" y="78"/>
                    <a:pt x="34" y="90"/>
                    <a:pt x="56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5816474" y="1658848"/>
              <a:ext cx="6634" cy="7532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24" y="1"/>
                  </a:moveTo>
                  <a:cubicBezTo>
                    <a:pt x="0" y="1"/>
                    <a:pt x="0" y="25"/>
                    <a:pt x="0" y="25"/>
                  </a:cubicBezTo>
                  <a:lnTo>
                    <a:pt x="0" y="37"/>
                  </a:lnTo>
                  <a:lnTo>
                    <a:pt x="0" y="72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72"/>
                  </a:cubicBezTo>
                  <a:cubicBezTo>
                    <a:pt x="96" y="49"/>
                    <a:pt x="96" y="49"/>
                    <a:pt x="72" y="37"/>
                  </a:cubicBezTo>
                  <a:cubicBezTo>
                    <a:pt x="72" y="37"/>
                    <a:pt x="72" y="25"/>
                    <a:pt x="60" y="25"/>
                  </a:cubicBezTo>
                  <a:cubicBezTo>
                    <a:pt x="60" y="25"/>
                    <a:pt x="48" y="25"/>
                    <a:pt x="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5773699" y="1688978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0"/>
                  </a:moveTo>
                  <a:cubicBezTo>
                    <a:pt x="26" y="0"/>
                    <a:pt x="0" y="25"/>
                    <a:pt x="0" y="65"/>
                  </a:cubicBezTo>
                  <a:cubicBezTo>
                    <a:pt x="6" y="92"/>
                    <a:pt x="25" y="104"/>
                    <a:pt x="46" y="104"/>
                  </a:cubicBezTo>
                  <a:cubicBezTo>
                    <a:pt x="70" y="104"/>
                    <a:pt x="95" y="86"/>
                    <a:pt x="95" y="53"/>
                  </a:cubicBezTo>
                  <a:cubicBezTo>
                    <a:pt x="90" y="16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5779434" y="1653942"/>
              <a:ext cx="6634" cy="7463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24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60"/>
                  </a:cubicBezTo>
                  <a:cubicBezTo>
                    <a:pt x="96" y="48"/>
                    <a:pt x="96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5832921" y="1710677"/>
              <a:ext cx="7463" cy="5874"/>
            </a:xfrm>
            <a:custGeom>
              <a:avLst/>
              <a:gdLst/>
              <a:ahLst/>
              <a:cxnLst/>
              <a:rect l="l" t="t" r="r" b="b"/>
              <a:pathLst>
                <a:path w="108" h="85" extrusionOk="0">
                  <a:moveTo>
                    <a:pt x="36" y="1"/>
                  </a:moveTo>
                  <a:cubicBezTo>
                    <a:pt x="36" y="1"/>
                    <a:pt x="12" y="1"/>
                    <a:pt x="12" y="13"/>
                  </a:cubicBezTo>
                  <a:cubicBezTo>
                    <a:pt x="12" y="13"/>
                    <a:pt x="12" y="25"/>
                    <a:pt x="0" y="25"/>
                  </a:cubicBezTo>
                  <a:lnTo>
                    <a:pt x="0" y="49"/>
                  </a:lnTo>
                  <a:lnTo>
                    <a:pt x="0" y="61"/>
                  </a:lnTo>
                  <a:cubicBezTo>
                    <a:pt x="0" y="72"/>
                    <a:pt x="12" y="72"/>
                    <a:pt x="12" y="72"/>
                  </a:cubicBezTo>
                  <a:lnTo>
                    <a:pt x="36" y="72"/>
                  </a:lnTo>
                  <a:cubicBezTo>
                    <a:pt x="36" y="84"/>
                    <a:pt x="48" y="84"/>
                    <a:pt x="48" y="84"/>
                  </a:cubicBezTo>
                  <a:cubicBezTo>
                    <a:pt x="60" y="84"/>
                    <a:pt x="60" y="84"/>
                    <a:pt x="72" y="72"/>
                  </a:cubicBezTo>
                  <a:cubicBezTo>
                    <a:pt x="72" y="72"/>
                    <a:pt x="96" y="72"/>
                    <a:pt x="96" y="61"/>
                  </a:cubicBezTo>
                  <a:cubicBezTo>
                    <a:pt x="96" y="61"/>
                    <a:pt x="96" y="49"/>
                    <a:pt x="108" y="49"/>
                  </a:cubicBezTo>
                  <a:lnTo>
                    <a:pt x="108" y="25"/>
                  </a:lnTo>
                  <a:lnTo>
                    <a:pt x="108" y="13"/>
                  </a:lnTo>
                  <a:cubicBezTo>
                    <a:pt x="108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5785999" y="1709502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1"/>
                  </a:moveTo>
                  <a:cubicBezTo>
                    <a:pt x="27" y="1"/>
                    <a:pt x="1" y="26"/>
                    <a:pt x="1" y="66"/>
                  </a:cubicBezTo>
                  <a:cubicBezTo>
                    <a:pt x="6" y="92"/>
                    <a:pt x="26" y="105"/>
                    <a:pt x="46" y="105"/>
                  </a:cubicBezTo>
                  <a:cubicBezTo>
                    <a:pt x="71" y="105"/>
                    <a:pt x="96" y="86"/>
                    <a:pt x="96" y="54"/>
                  </a:cubicBezTo>
                  <a:cubicBezTo>
                    <a:pt x="91" y="17"/>
                    <a:pt x="71" y="1"/>
                    <a:pt x="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5816474" y="1675088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6" y="78"/>
                    <a:pt x="28" y="91"/>
                    <a:pt x="51" y="91"/>
                  </a:cubicBezTo>
                  <a:cubicBezTo>
                    <a:pt x="79" y="91"/>
                    <a:pt x="107" y="72"/>
                    <a:pt x="107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5852201" y="1685661"/>
              <a:ext cx="7947" cy="6358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0" y="0"/>
                  </a:moveTo>
                  <a:cubicBezTo>
                    <a:pt x="30" y="0"/>
                    <a:pt x="0" y="19"/>
                    <a:pt x="7" y="53"/>
                  </a:cubicBezTo>
                  <a:cubicBezTo>
                    <a:pt x="12" y="79"/>
                    <a:pt x="33" y="92"/>
                    <a:pt x="55" y="92"/>
                  </a:cubicBezTo>
                  <a:cubicBezTo>
                    <a:pt x="84" y="92"/>
                    <a:pt x="114" y="70"/>
                    <a:pt x="114" y="30"/>
                  </a:cubicBezTo>
                  <a:cubicBezTo>
                    <a:pt x="104" y="10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5850197" y="1720351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11" y="78"/>
                    <a:pt x="34" y="91"/>
                    <a:pt x="56" y="91"/>
                  </a:cubicBezTo>
                  <a:cubicBezTo>
                    <a:pt x="82" y="91"/>
                    <a:pt x="108" y="72"/>
                    <a:pt x="108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5832438" y="1720351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0"/>
                  </a:moveTo>
                  <a:cubicBezTo>
                    <a:pt x="30" y="0"/>
                    <a:pt x="1" y="19"/>
                    <a:pt x="7" y="51"/>
                  </a:cubicBezTo>
                  <a:cubicBezTo>
                    <a:pt x="13" y="78"/>
                    <a:pt x="35" y="91"/>
                    <a:pt x="58" y="91"/>
                  </a:cubicBezTo>
                  <a:cubicBezTo>
                    <a:pt x="86" y="91"/>
                    <a:pt x="115" y="72"/>
                    <a:pt x="115" y="40"/>
                  </a:cubicBezTo>
                  <a:cubicBezTo>
                    <a:pt x="109" y="13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5818133" y="1736245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95"/>
                    <a:pt x="12" y="95"/>
                    <a:pt x="12" y="95"/>
                  </a:cubicBezTo>
                  <a:lnTo>
                    <a:pt x="24" y="95"/>
                  </a:lnTo>
                  <a:cubicBezTo>
                    <a:pt x="24" y="95"/>
                    <a:pt x="36" y="95"/>
                    <a:pt x="36" y="107"/>
                  </a:cubicBezTo>
                  <a:lnTo>
                    <a:pt x="72" y="107"/>
                  </a:lnTo>
                  <a:cubicBezTo>
                    <a:pt x="72" y="107"/>
                    <a:pt x="83" y="107"/>
                    <a:pt x="83" y="95"/>
                  </a:cubicBezTo>
                  <a:lnTo>
                    <a:pt x="83" y="83"/>
                  </a:lnTo>
                  <a:lnTo>
                    <a:pt x="83" y="48"/>
                  </a:lnTo>
                  <a:lnTo>
                    <a:pt x="83" y="36"/>
                  </a:lnTo>
                  <a:lnTo>
                    <a:pt x="72" y="12"/>
                  </a:lnTo>
                  <a:cubicBezTo>
                    <a:pt x="56" y="12"/>
                    <a:pt x="50" y="7"/>
                    <a:pt x="56" y="7"/>
                  </a:cubicBezTo>
                  <a:lnTo>
                    <a:pt x="56" y="7"/>
                  </a:lnTo>
                  <a:cubicBezTo>
                    <a:pt x="58" y="7"/>
                    <a:pt x="64" y="8"/>
                    <a:pt x="72" y="12"/>
                  </a:cubicBezTo>
                  <a:cubicBezTo>
                    <a:pt x="48" y="0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5819722" y="1644060"/>
              <a:ext cx="5874" cy="7463"/>
            </a:xfrm>
            <a:custGeom>
              <a:avLst/>
              <a:gdLst/>
              <a:ahLst/>
              <a:cxnLst/>
              <a:rect l="l" t="t" r="r" b="b"/>
              <a:pathLst>
                <a:path w="85" h="108" extrusionOk="0">
                  <a:moveTo>
                    <a:pt x="13" y="1"/>
                  </a:moveTo>
                  <a:cubicBezTo>
                    <a:pt x="1" y="1"/>
                    <a:pt x="1" y="12"/>
                    <a:pt x="1" y="12"/>
                  </a:cubicBezTo>
                  <a:lnTo>
                    <a:pt x="1" y="24"/>
                  </a:lnTo>
                  <a:lnTo>
                    <a:pt x="1" y="60"/>
                  </a:lnTo>
                  <a:lnTo>
                    <a:pt x="1" y="72"/>
                  </a:lnTo>
                  <a:cubicBezTo>
                    <a:pt x="1" y="72"/>
                    <a:pt x="1" y="84"/>
                    <a:pt x="13" y="84"/>
                  </a:cubicBezTo>
                  <a:cubicBezTo>
                    <a:pt x="13" y="84"/>
                    <a:pt x="25" y="84"/>
                    <a:pt x="25" y="108"/>
                  </a:cubicBezTo>
                  <a:lnTo>
                    <a:pt x="60" y="108"/>
                  </a:lnTo>
                  <a:cubicBezTo>
                    <a:pt x="72" y="108"/>
                    <a:pt x="72" y="84"/>
                    <a:pt x="72" y="84"/>
                  </a:cubicBezTo>
                  <a:lnTo>
                    <a:pt x="72" y="72"/>
                  </a:lnTo>
                  <a:cubicBezTo>
                    <a:pt x="84" y="72"/>
                    <a:pt x="84" y="72"/>
                    <a:pt x="84" y="60"/>
                  </a:cubicBezTo>
                  <a:cubicBezTo>
                    <a:pt x="84" y="36"/>
                    <a:pt x="84" y="36"/>
                    <a:pt x="72" y="24"/>
                  </a:cubicBezTo>
                  <a:cubicBezTo>
                    <a:pt x="72" y="24"/>
                    <a:pt x="72" y="12"/>
                    <a:pt x="60" y="12"/>
                  </a:cubicBezTo>
                  <a:cubicBezTo>
                    <a:pt x="60" y="12"/>
                    <a:pt x="49" y="12"/>
                    <a:pt x="4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5804519" y="1646271"/>
              <a:ext cx="7878" cy="6358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59" y="1"/>
                  </a:moveTo>
                  <a:cubicBezTo>
                    <a:pt x="29" y="1"/>
                    <a:pt x="0" y="19"/>
                    <a:pt x="7" y="52"/>
                  </a:cubicBezTo>
                  <a:cubicBezTo>
                    <a:pt x="17" y="79"/>
                    <a:pt x="40" y="91"/>
                    <a:pt x="62" y="91"/>
                  </a:cubicBezTo>
                  <a:cubicBezTo>
                    <a:pt x="89" y="91"/>
                    <a:pt x="114" y="73"/>
                    <a:pt x="114" y="40"/>
                  </a:cubicBezTo>
                  <a:cubicBezTo>
                    <a:pt x="108" y="13"/>
                    <a:pt x="84" y="1"/>
                    <a:pt x="5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5835755" y="1692917"/>
              <a:ext cx="7947" cy="7325"/>
            </a:xfrm>
            <a:custGeom>
              <a:avLst/>
              <a:gdLst/>
              <a:ahLst/>
              <a:cxnLst/>
              <a:rect l="l" t="t" r="r" b="b"/>
              <a:pathLst>
                <a:path w="115" h="106" extrusionOk="0">
                  <a:moveTo>
                    <a:pt x="60" y="1"/>
                  </a:moveTo>
                  <a:cubicBezTo>
                    <a:pt x="29" y="1"/>
                    <a:pt x="0" y="26"/>
                    <a:pt x="7" y="67"/>
                  </a:cubicBezTo>
                  <a:cubicBezTo>
                    <a:pt x="12" y="93"/>
                    <a:pt x="33" y="106"/>
                    <a:pt x="55" y="106"/>
                  </a:cubicBezTo>
                  <a:cubicBezTo>
                    <a:pt x="83" y="106"/>
                    <a:pt x="114" y="84"/>
                    <a:pt x="114" y="44"/>
                  </a:cubicBezTo>
                  <a:cubicBezTo>
                    <a:pt x="104" y="14"/>
                    <a:pt x="8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5804105" y="1690982"/>
              <a:ext cx="5045" cy="8293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1" y="36"/>
                  </a:lnTo>
                  <a:lnTo>
                    <a:pt x="1" y="60"/>
                  </a:lnTo>
                  <a:lnTo>
                    <a:pt x="1" y="72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13" y="107"/>
                    <a:pt x="36" y="107"/>
                    <a:pt x="36" y="119"/>
                  </a:cubicBezTo>
                  <a:lnTo>
                    <a:pt x="60" y="119"/>
                  </a:lnTo>
                  <a:cubicBezTo>
                    <a:pt x="72" y="119"/>
                    <a:pt x="72" y="107"/>
                    <a:pt x="72" y="107"/>
                  </a:cubicBezTo>
                  <a:lnTo>
                    <a:pt x="72" y="95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2" y="36"/>
                  </a:ln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5842734" y="1662787"/>
              <a:ext cx="7532" cy="6289"/>
            </a:xfrm>
            <a:custGeom>
              <a:avLst/>
              <a:gdLst/>
              <a:ahLst/>
              <a:cxnLst/>
              <a:rect l="l" t="t" r="r" b="b"/>
              <a:pathLst>
                <a:path w="109" h="91" extrusionOk="0">
                  <a:moveTo>
                    <a:pt x="55" y="0"/>
                  </a:moveTo>
                  <a:cubicBezTo>
                    <a:pt x="27" y="0"/>
                    <a:pt x="0" y="18"/>
                    <a:pt x="13" y="51"/>
                  </a:cubicBezTo>
                  <a:cubicBezTo>
                    <a:pt x="19" y="78"/>
                    <a:pt x="38" y="90"/>
                    <a:pt x="59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5790491" y="1626853"/>
              <a:ext cx="7947" cy="6150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62" y="1"/>
                  </a:moveTo>
                  <a:cubicBezTo>
                    <a:pt x="31" y="1"/>
                    <a:pt x="0" y="24"/>
                    <a:pt x="7" y="59"/>
                  </a:cubicBezTo>
                  <a:cubicBezTo>
                    <a:pt x="12" y="79"/>
                    <a:pt x="32" y="88"/>
                    <a:pt x="53" y="88"/>
                  </a:cubicBezTo>
                  <a:cubicBezTo>
                    <a:pt x="82" y="88"/>
                    <a:pt x="114" y="70"/>
                    <a:pt x="114" y="35"/>
                  </a:cubicBezTo>
                  <a:cubicBezTo>
                    <a:pt x="105" y="11"/>
                    <a:pt x="83" y="1"/>
                    <a:pt x="6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5766650" y="1649588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1"/>
                  </a:moveTo>
                  <a:cubicBezTo>
                    <a:pt x="30" y="1"/>
                    <a:pt x="0" y="19"/>
                    <a:pt x="7" y="52"/>
                  </a:cubicBezTo>
                  <a:cubicBezTo>
                    <a:pt x="12" y="78"/>
                    <a:pt x="35" y="91"/>
                    <a:pt x="57" y="91"/>
                  </a:cubicBezTo>
                  <a:cubicBezTo>
                    <a:pt x="85" y="91"/>
                    <a:pt x="114" y="72"/>
                    <a:pt x="114" y="40"/>
                  </a:cubicBezTo>
                  <a:cubicBezTo>
                    <a:pt x="109" y="13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5781922" y="1666312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83"/>
                    <a:pt x="0" y="95"/>
                    <a:pt x="12" y="95"/>
                  </a:cubicBezTo>
                  <a:cubicBezTo>
                    <a:pt x="12" y="95"/>
                    <a:pt x="24" y="95"/>
                    <a:pt x="24" y="107"/>
                  </a:cubicBezTo>
                  <a:lnTo>
                    <a:pt x="60" y="107"/>
                  </a:lnTo>
                  <a:cubicBezTo>
                    <a:pt x="72" y="107"/>
                    <a:pt x="72" y="95"/>
                    <a:pt x="72" y="95"/>
                  </a:cubicBezTo>
                  <a:lnTo>
                    <a:pt x="72" y="83"/>
                  </a:lnTo>
                  <a:cubicBezTo>
                    <a:pt x="84" y="83"/>
                    <a:pt x="84" y="83"/>
                    <a:pt x="84" y="60"/>
                  </a:cubicBezTo>
                  <a:cubicBezTo>
                    <a:pt x="84" y="48"/>
                    <a:pt x="84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5817995" y="1706185"/>
              <a:ext cx="7602" cy="6427"/>
            </a:xfrm>
            <a:custGeom>
              <a:avLst/>
              <a:gdLst/>
              <a:ahLst/>
              <a:cxnLst/>
              <a:rect l="l" t="t" r="r" b="b"/>
              <a:pathLst>
                <a:path w="110" h="93" extrusionOk="0">
                  <a:moveTo>
                    <a:pt x="61" y="1"/>
                  </a:moveTo>
                  <a:cubicBezTo>
                    <a:pt x="31" y="1"/>
                    <a:pt x="0" y="19"/>
                    <a:pt x="14" y="54"/>
                  </a:cubicBezTo>
                  <a:cubicBezTo>
                    <a:pt x="19" y="80"/>
                    <a:pt x="38" y="92"/>
                    <a:pt x="57" y="92"/>
                  </a:cubicBezTo>
                  <a:cubicBezTo>
                    <a:pt x="82" y="92"/>
                    <a:pt x="109" y="71"/>
                    <a:pt x="109" y="30"/>
                  </a:cubicBezTo>
                  <a:cubicBezTo>
                    <a:pt x="104" y="10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5829190" y="1678405"/>
              <a:ext cx="7878" cy="6289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59" y="0"/>
                  </a:moveTo>
                  <a:cubicBezTo>
                    <a:pt x="30" y="0"/>
                    <a:pt x="0" y="19"/>
                    <a:pt x="7" y="51"/>
                  </a:cubicBezTo>
                  <a:cubicBezTo>
                    <a:pt x="17" y="78"/>
                    <a:pt x="40" y="90"/>
                    <a:pt x="62" y="90"/>
                  </a:cubicBezTo>
                  <a:cubicBezTo>
                    <a:pt x="89" y="90"/>
                    <a:pt x="114" y="72"/>
                    <a:pt x="114" y="39"/>
                  </a:cubicBezTo>
                  <a:cubicBezTo>
                    <a:pt x="109" y="13"/>
                    <a:pt x="84" y="0"/>
                    <a:pt x="5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3437830" y="1457961"/>
              <a:ext cx="815439" cy="1501444"/>
            </a:xfrm>
            <a:custGeom>
              <a:avLst/>
              <a:gdLst/>
              <a:ahLst/>
              <a:cxnLst/>
              <a:rect l="l" t="t" r="r" b="b"/>
              <a:pathLst>
                <a:path w="11800" h="21727" extrusionOk="0">
                  <a:moveTo>
                    <a:pt x="9153" y="1"/>
                  </a:moveTo>
                  <a:cubicBezTo>
                    <a:pt x="7915" y="1"/>
                    <a:pt x="6676" y="104"/>
                    <a:pt x="5453" y="312"/>
                  </a:cubicBezTo>
                  <a:cubicBezTo>
                    <a:pt x="5013" y="384"/>
                    <a:pt x="4572" y="467"/>
                    <a:pt x="4239" y="741"/>
                  </a:cubicBezTo>
                  <a:cubicBezTo>
                    <a:pt x="3834" y="1051"/>
                    <a:pt x="3667" y="1539"/>
                    <a:pt x="3513" y="2015"/>
                  </a:cubicBezTo>
                  <a:cubicBezTo>
                    <a:pt x="1560" y="7956"/>
                    <a:pt x="0" y="14147"/>
                    <a:pt x="346" y="20374"/>
                  </a:cubicBezTo>
                  <a:cubicBezTo>
                    <a:pt x="357" y="20601"/>
                    <a:pt x="381" y="20827"/>
                    <a:pt x="500" y="21029"/>
                  </a:cubicBezTo>
                  <a:cubicBezTo>
                    <a:pt x="715" y="21339"/>
                    <a:pt x="1131" y="21434"/>
                    <a:pt x="1512" y="21494"/>
                  </a:cubicBezTo>
                  <a:cubicBezTo>
                    <a:pt x="2622" y="21649"/>
                    <a:pt x="3745" y="21726"/>
                    <a:pt x="4866" y="21726"/>
                  </a:cubicBezTo>
                  <a:cubicBezTo>
                    <a:pt x="5897" y="21726"/>
                    <a:pt x="6926" y="21660"/>
                    <a:pt x="7942" y="21529"/>
                  </a:cubicBezTo>
                  <a:cubicBezTo>
                    <a:pt x="7942" y="21529"/>
                    <a:pt x="7799" y="15850"/>
                    <a:pt x="8620" y="10873"/>
                  </a:cubicBezTo>
                  <a:cubicBezTo>
                    <a:pt x="9430" y="5908"/>
                    <a:pt x="11799" y="158"/>
                    <a:pt x="11799" y="158"/>
                  </a:cubicBezTo>
                  <a:cubicBezTo>
                    <a:pt x="10922" y="53"/>
                    <a:pt x="10038" y="1"/>
                    <a:pt x="9153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3484683" y="1489819"/>
              <a:ext cx="752968" cy="1440770"/>
            </a:xfrm>
            <a:custGeom>
              <a:avLst/>
              <a:gdLst/>
              <a:ahLst/>
              <a:cxnLst/>
              <a:rect l="l" t="t" r="r" b="b"/>
              <a:pathLst>
                <a:path w="10896" h="20849" extrusionOk="0">
                  <a:moveTo>
                    <a:pt x="8448" y="0"/>
                  </a:moveTo>
                  <a:cubicBezTo>
                    <a:pt x="7300" y="0"/>
                    <a:pt x="6151" y="97"/>
                    <a:pt x="5025" y="292"/>
                  </a:cubicBezTo>
                  <a:cubicBezTo>
                    <a:pt x="4632" y="351"/>
                    <a:pt x="4228" y="447"/>
                    <a:pt x="3918" y="697"/>
                  </a:cubicBezTo>
                  <a:cubicBezTo>
                    <a:pt x="3549" y="994"/>
                    <a:pt x="3394" y="1471"/>
                    <a:pt x="3251" y="1923"/>
                  </a:cubicBezTo>
                  <a:cubicBezTo>
                    <a:pt x="1454" y="7614"/>
                    <a:pt x="1" y="13555"/>
                    <a:pt x="322" y="19544"/>
                  </a:cubicBezTo>
                  <a:cubicBezTo>
                    <a:pt x="334" y="19759"/>
                    <a:pt x="346" y="19985"/>
                    <a:pt x="465" y="20163"/>
                  </a:cubicBezTo>
                  <a:cubicBezTo>
                    <a:pt x="656" y="20473"/>
                    <a:pt x="1049" y="20556"/>
                    <a:pt x="1406" y="20616"/>
                  </a:cubicBezTo>
                  <a:cubicBezTo>
                    <a:pt x="2429" y="20771"/>
                    <a:pt x="3465" y="20848"/>
                    <a:pt x="4501" y="20848"/>
                  </a:cubicBezTo>
                  <a:cubicBezTo>
                    <a:pt x="5453" y="20848"/>
                    <a:pt x="6406" y="20783"/>
                    <a:pt x="7347" y="20652"/>
                  </a:cubicBezTo>
                  <a:cubicBezTo>
                    <a:pt x="7347" y="20652"/>
                    <a:pt x="7192" y="15198"/>
                    <a:pt x="7954" y="10436"/>
                  </a:cubicBezTo>
                  <a:cubicBezTo>
                    <a:pt x="8716" y="5673"/>
                    <a:pt x="10895" y="149"/>
                    <a:pt x="10895" y="149"/>
                  </a:cubicBezTo>
                  <a:cubicBezTo>
                    <a:pt x="10087" y="50"/>
                    <a:pt x="9268" y="0"/>
                    <a:pt x="8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3476529" y="2774473"/>
              <a:ext cx="552909" cy="35520"/>
            </a:xfrm>
            <a:custGeom>
              <a:avLst/>
              <a:gdLst/>
              <a:ahLst/>
              <a:cxnLst/>
              <a:rect l="l" t="t" r="r" b="b"/>
              <a:pathLst>
                <a:path w="8001" h="514" extrusionOk="0">
                  <a:moveTo>
                    <a:pt x="181" y="0"/>
                  </a:moveTo>
                  <a:cubicBezTo>
                    <a:pt x="0" y="0"/>
                    <a:pt x="7" y="299"/>
                    <a:pt x="202" y="299"/>
                  </a:cubicBezTo>
                  <a:lnTo>
                    <a:pt x="6132" y="478"/>
                  </a:lnTo>
                  <a:cubicBezTo>
                    <a:pt x="6691" y="490"/>
                    <a:pt x="7251" y="502"/>
                    <a:pt x="7798" y="514"/>
                  </a:cubicBezTo>
                  <a:cubicBezTo>
                    <a:pt x="8001" y="514"/>
                    <a:pt x="8001" y="216"/>
                    <a:pt x="7798" y="216"/>
                  </a:cubicBezTo>
                  <a:lnTo>
                    <a:pt x="1869" y="37"/>
                  </a:lnTo>
                  <a:cubicBezTo>
                    <a:pt x="1310" y="26"/>
                    <a:pt x="750" y="14"/>
                    <a:pt x="202" y="2"/>
                  </a:cubicBez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3507764" y="2389491"/>
              <a:ext cx="532385" cy="69243"/>
            </a:xfrm>
            <a:custGeom>
              <a:avLst/>
              <a:gdLst/>
              <a:ahLst/>
              <a:cxnLst/>
              <a:rect l="l" t="t" r="r" b="b"/>
              <a:pathLst>
                <a:path w="7704" h="1002" extrusionOk="0">
                  <a:moveTo>
                    <a:pt x="191" y="1"/>
                  </a:moveTo>
                  <a:cubicBezTo>
                    <a:pt x="0" y="1"/>
                    <a:pt x="0" y="310"/>
                    <a:pt x="191" y="310"/>
                  </a:cubicBezTo>
                  <a:cubicBezTo>
                    <a:pt x="2108" y="429"/>
                    <a:pt x="4037" y="596"/>
                    <a:pt x="5942" y="810"/>
                  </a:cubicBezTo>
                  <a:cubicBezTo>
                    <a:pt x="6477" y="870"/>
                    <a:pt x="7025" y="929"/>
                    <a:pt x="7561" y="1001"/>
                  </a:cubicBezTo>
                  <a:cubicBezTo>
                    <a:pt x="7565" y="1002"/>
                    <a:pt x="7570" y="1002"/>
                    <a:pt x="7575" y="1002"/>
                  </a:cubicBezTo>
                  <a:cubicBezTo>
                    <a:pt x="7641" y="1002"/>
                    <a:pt x="7704" y="924"/>
                    <a:pt x="7704" y="846"/>
                  </a:cubicBezTo>
                  <a:cubicBezTo>
                    <a:pt x="7704" y="763"/>
                    <a:pt x="7632" y="703"/>
                    <a:pt x="7561" y="703"/>
                  </a:cubicBezTo>
                  <a:cubicBezTo>
                    <a:pt x="5656" y="465"/>
                    <a:pt x="3739" y="274"/>
                    <a:pt x="1834" y="120"/>
                  </a:cubicBezTo>
                  <a:cubicBezTo>
                    <a:pt x="1298" y="72"/>
                    <a:pt x="739" y="48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3457594" y="2583675"/>
              <a:ext cx="584214" cy="55284"/>
            </a:xfrm>
            <a:custGeom>
              <a:avLst/>
              <a:gdLst/>
              <a:ahLst/>
              <a:cxnLst/>
              <a:rect l="l" t="t" r="r" b="b"/>
              <a:pathLst>
                <a:path w="8454" h="800" extrusionOk="0">
                  <a:moveTo>
                    <a:pt x="191" y="1"/>
                  </a:moveTo>
                  <a:cubicBezTo>
                    <a:pt x="0" y="1"/>
                    <a:pt x="0" y="298"/>
                    <a:pt x="191" y="298"/>
                  </a:cubicBezTo>
                  <a:cubicBezTo>
                    <a:pt x="2298" y="358"/>
                    <a:pt x="4417" y="477"/>
                    <a:pt x="6525" y="643"/>
                  </a:cubicBezTo>
                  <a:cubicBezTo>
                    <a:pt x="7120" y="691"/>
                    <a:pt x="7703" y="739"/>
                    <a:pt x="8299" y="798"/>
                  </a:cubicBezTo>
                  <a:cubicBezTo>
                    <a:pt x="8303" y="799"/>
                    <a:pt x="8307" y="799"/>
                    <a:pt x="8311" y="799"/>
                  </a:cubicBezTo>
                  <a:cubicBezTo>
                    <a:pt x="8379" y="799"/>
                    <a:pt x="8453" y="711"/>
                    <a:pt x="8453" y="643"/>
                  </a:cubicBezTo>
                  <a:cubicBezTo>
                    <a:pt x="8453" y="560"/>
                    <a:pt x="8370" y="501"/>
                    <a:pt x="8299" y="501"/>
                  </a:cubicBezTo>
                  <a:cubicBezTo>
                    <a:pt x="6191" y="298"/>
                    <a:pt x="4084" y="155"/>
                    <a:pt x="1965" y="60"/>
                  </a:cubicBezTo>
                  <a:cubicBezTo>
                    <a:pt x="1369" y="36"/>
                    <a:pt x="774" y="24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3507764" y="2215900"/>
              <a:ext cx="599831" cy="67792"/>
            </a:xfrm>
            <a:custGeom>
              <a:avLst/>
              <a:gdLst/>
              <a:ahLst/>
              <a:cxnLst/>
              <a:rect l="l" t="t" r="r" b="b"/>
              <a:pathLst>
                <a:path w="8680" h="981" extrusionOk="0">
                  <a:moveTo>
                    <a:pt x="180" y="0"/>
                  </a:moveTo>
                  <a:cubicBezTo>
                    <a:pt x="0" y="0"/>
                    <a:pt x="4" y="298"/>
                    <a:pt x="191" y="298"/>
                  </a:cubicBezTo>
                  <a:cubicBezTo>
                    <a:pt x="2346" y="417"/>
                    <a:pt x="4525" y="584"/>
                    <a:pt x="6680" y="786"/>
                  </a:cubicBezTo>
                  <a:cubicBezTo>
                    <a:pt x="7287" y="846"/>
                    <a:pt x="7906" y="905"/>
                    <a:pt x="8513" y="977"/>
                  </a:cubicBezTo>
                  <a:cubicBezTo>
                    <a:pt x="8521" y="979"/>
                    <a:pt x="8529" y="980"/>
                    <a:pt x="8536" y="980"/>
                  </a:cubicBezTo>
                  <a:cubicBezTo>
                    <a:pt x="8599" y="980"/>
                    <a:pt x="8656" y="898"/>
                    <a:pt x="8656" y="834"/>
                  </a:cubicBezTo>
                  <a:cubicBezTo>
                    <a:pt x="8680" y="762"/>
                    <a:pt x="8597" y="703"/>
                    <a:pt x="8513" y="703"/>
                  </a:cubicBezTo>
                  <a:cubicBezTo>
                    <a:pt x="6358" y="465"/>
                    <a:pt x="4191" y="262"/>
                    <a:pt x="2036" y="119"/>
                  </a:cubicBezTo>
                  <a:cubicBezTo>
                    <a:pt x="1429" y="72"/>
                    <a:pt x="822" y="48"/>
                    <a:pt x="191" y="0"/>
                  </a:cubicBezTo>
                  <a:cubicBezTo>
                    <a:pt x="187" y="0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3546393" y="2051362"/>
              <a:ext cx="615518" cy="77467"/>
            </a:xfrm>
            <a:custGeom>
              <a:avLst/>
              <a:gdLst/>
              <a:ahLst/>
              <a:cxnLst/>
              <a:rect l="l" t="t" r="r" b="b"/>
              <a:pathLst>
                <a:path w="8907" h="1121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2430" y="465"/>
                    <a:pt x="4668" y="655"/>
                    <a:pt x="6883" y="893"/>
                  </a:cubicBezTo>
                  <a:lnTo>
                    <a:pt x="8752" y="1119"/>
                  </a:lnTo>
                  <a:cubicBezTo>
                    <a:pt x="8757" y="1120"/>
                    <a:pt x="8762" y="1120"/>
                    <a:pt x="8766" y="1120"/>
                  </a:cubicBezTo>
                  <a:cubicBezTo>
                    <a:pt x="8843" y="1120"/>
                    <a:pt x="8907" y="1032"/>
                    <a:pt x="8907" y="965"/>
                  </a:cubicBezTo>
                  <a:cubicBezTo>
                    <a:pt x="8907" y="869"/>
                    <a:pt x="8835" y="822"/>
                    <a:pt x="8752" y="822"/>
                  </a:cubicBezTo>
                  <a:cubicBezTo>
                    <a:pt x="6537" y="536"/>
                    <a:pt x="4311" y="310"/>
                    <a:pt x="2073" y="131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3595803" y="1894979"/>
              <a:ext cx="566108" cy="70142"/>
            </a:xfrm>
            <a:custGeom>
              <a:avLst/>
              <a:gdLst/>
              <a:ahLst/>
              <a:cxnLst/>
              <a:rect l="l" t="t" r="r" b="b"/>
              <a:pathLst>
                <a:path w="8192" h="1015" extrusionOk="0">
                  <a:moveTo>
                    <a:pt x="179" y="1"/>
                  </a:moveTo>
                  <a:cubicBezTo>
                    <a:pt x="0" y="1"/>
                    <a:pt x="0" y="299"/>
                    <a:pt x="203" y="311"/>
                  </a:cubicBezTo>
                  <a:cubicBezTo>
                    <a:pt x="2251" y="418"/>
                    <a:pt x="4287" y="584"/>
                    <a:pt x="6334" y="799"/>
                  </a:cubicBezTo>
                  <a:cubicBezTo>
                    <a:pt x="6906" y="858"/>
                    <a:pt x="7477" y="942"/>
                    <a:pt x="8037" y="1013"/>
                  </a:cubicBezTo>
                  <a:cubicBezTo>
                    <a:pt x="8042" y="1014"/>
                    <a:pt x="8048" y="1014"/>
                    <a:pt x="8053" y="1014"/>
                  </a:cubicBezTo>
                  <a:cubicBezTo>
                    <a:pt x="8129" y="1014"/>
                    <a:pt x="8192" y="936"/>
                    <a:pt x="8192" y="858"/>
                  </a:cubicBezTo>
                  <a:cubicBezTo>
                    <a:pt x="8192" y="775"/>
                    <a:pt x="8120" y="727"/>
                    <a:pt x="8037" y="715"/>
                  </a:cubicBezTo>
                  <a:cubicBezTo>
                    <a:pt x="6001" y="442"/>
                    <a:pt x="3965" y="239"/>
                    <a:pt x="1905" y="108"/>
                  </a:cubicBezTo>
                  <a:cubicBezTo>
                    <a:pt x="1334" y="61"/>
                    <a:pt x="762" y="25"/>
                    <a:pt x="179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3646802" y="1738664"/>
              <a:ext cx="524161" cy="65235"/>
            </a:xfrm>
            <a:custGeom>
              <a:avLst/>
              <a:gdLst/>
              <a:ahLst/>
              <a:cxnLst/>
              <a:rect l="l" t="t" r="r" b="b"/>
              <a:pathLst>
                <a:path w="7585" h="944" extrusionOk="0">
                  <a:moveTo>
                    <a:pt x="215" y="1"/>
                  </a:moveTo>
                  <a:cubicBezTo>
                    <a:pt x="0" y="1"/>
                    <a:pt x="12" y="298"/>
                    <a:pt x="203" y="310"/>
                  </a:cubicBezTo>
                  <a:cubicBezTo>
                    <a:pt x="2084" y="382"/>
                    <a:pt x="3941" y="537"/>
                    <a:pt x="5799" y="739"/>
                  </a:cubicBezTo>
                  <a:cubicBezTo>
                    <a:pt x="6323" y="799"/>
                    <a:pt x="6847" y="858"/>
                    <a:pt x="7382" y="941"/>
                  </a:cubicBezTo>
                  <a:cubicBezTo>
                    <a:pt x="7391" y="943"/>
                    <a:pt x="7400" y="944"/>
                    <a:pt x="7410" y="944"/>
                  </a:cubicBezTo>
                  <a:cubicBezTo>
                    <a:pt x="7474" y="944"/>
                    <a:pt x="7542" y="907"/>
                    <a:pt x="7573" y="834"/>
                  </a:cubicBezTo>
                  <a:cubicBezTo>
                    <a:pt x="7585" y="763"/>
                    <a:pt x="7537" y="656"/>
                    <a:pt x="7466" y="644"/>
                  </a:cubicBezTo>
                  <a:cubicBezTo>
                    <a:pt x="5596" y="382"/>
                    <a:pt x="3703" y="191"/>
                    <a:pt x="1810" y="84"/>
                  </a:cubicBezTo>
                  <a:cubicBezTo>
                    <a:pt x="1274" y="60"/>
                    <a:pt x="751" y="25"/>
                    <a:pt x="215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3683842" y="1605569"/>
              <a:ext cx="588222" cy="72629"/>
            </a:xfrm>
            <a:custGeom>
              <a:avLst/>
              <a:gdLst/>
              <a:ahLst/>
              <a:cxnLst/>
              <a:rect l="l" t="t" r="r" b="b"/>
              <a:pathLst>
                <a:path w="8512" h="1051" extrusionOk="0">
                  <a:moveTo>
                    <a:pt x="1463" y="0"/>
                  </a:moveTo>
                  <a:cubicBezTo>
                    <a:pt x="1039" y="0"/>
                    <a:pt x="612" y="17"/>
                    <a:pt x="191" y="34"/>
                  </a:cubicBezTo>
                  <a:cubicBezTo>
                    <a:pt x="4" y="45"/>
                    <a:pt x="0" y="332"/>
                    <a:pt x="180" y="332"/>
                  </a:cubicBezTo>
                  <a:cubicBezTo>
                    <a:pt x="183" y="332"/>
                    <a:pt x="187" y="332"/>
                    <a:pt x="191" y="331"/>
                  </a:cubicBezTo>
                  <a:cubicBezTo>
                    <a:pt x="620" y="314"/>
                    <a:pt x="1049" y="306"/>
                    <a:pt x="1480" y="306"/>
                  </a:cubicBezTo>
                  <a:cubicBezTo>
                    <a:pt x="3152" y="306"/>
                    <a:pt x="4832" y="435"/>
                    <a:pt x="6489" y="700"/>
                  </a:cubicBezTo>
                  <a:cubicBezTo>
                    <a:pt x="7084" y="796"/>
                    <a:pt x="7656" y="915"/>
                    <a:pt x="8251" y="1046"/>
                  </a:cubicBezTo>
                  <a:cubicBezTo>
                    <a:pt x="8266" y="1049"/>
                    <a:pt x="8280" y="1051"/>
                    <a:pt x="8294" y="1051"/>
                  </a:cubicBezTo>
                  <a:cubicBezTo>
                    <a:pt x="8463" y="1051"/>
                    <a:pt x="8511" y="792"/>
                    <a:pt x="8335" y="748"/>
                  </a:cubicBezTo>
                  <a:cubicBezTo>
                    <a:pt x="6251" y="284"/>
                    <a:pt x="4120" y="34"/>
                    <a:pt x="1989" y="10"/>
                  </a:cubicBezTo>
                  <a:cubicBezTo>
                    <a:pt x="1814" y="3"/>
                    <a:pt x="1639" y="0"/>
                    <a:pt x="1463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3846721" y="1588085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7" y="1"/>
                    <a:pt x="475" y="1"/>
                    <a:pt x="453" y="1"/>
                  </a:cubicBezTo>
                  <a:cubicBezTo>
                    <a:pt x="275" y="1"/>
                    <a:pt x="108" y="144"/>
                    <a:pt x="60" y="322"/>
                  </a:cubicBezTo>
                  <a:cubicBezTo>
                    <a:pt x="1" y="561"/>
                    <a:pt x="167" y="811"/>
                    <a:pt x="429" y="822"/>
                  </a:cubicBezTo>
                  <a:lnTo>
                    <a:pt x="3977" y="1168"/>
                  </a:lnTo>
                  <a:lnTo>
                    <a:pt x="3977" y="334"/>
                  </a:lnTo>
                  <a:cubicBezTo>
                    <a:pt x="3977" y="334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3771052" y="1890902"/>
              <a:ext cx="274831" cy="79885"/>
            </a:xfrm>
            <a:custGeom>
              <a:avLst/>
              <a:gdLst/>
              <a:ahLst/>
              <a:cxnLst/>
              <a:rect l="l" t="t" r="r" b="b"/>
              <a:pathLst>
                <a:path w="3977" h="1156" extrusionOk="0">
                  <a:moveTo>
                    <a:pt x="509" y="0"/>
                  </a:moveTo>
                  <a:cubicBezTo>
                    <a:pt x="486" y="0"/>
                    <a:pt x="463" y="0"/>
                    <a:pt x="441" y="0"/>
                  </a:cubicBezTo>
                  <a:cubicBezTo>
                    <a:pt x="262" y="0"/>
                    <a:pt x="107" y="131"/>
                    <a:pt x="60" y="310"/>
                  </a:cubicBezTo>
                  <a:cubicBezTo>
                    <a:pt x="0" y="548"/>
                    <a:pt x="167" y="798"/>
                    <a:pt x="417" y="822"/>
                  </a:cubicBezTo>
                  <a:lnTo>
                    <a:pt x="3977" y="1155"/>
                  </a:lnTo>
                  <a:lnTo>
                    <a:pt x="3977" y="322"/>
                  </a:lnTo>
                  <a:cubicBezTo>
                    <a:pt x="3977" y="322"/>
                    <a:pt x="1805" y="0"/>
                    <a:pt x="509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3711829" y="2202632"/>
              <a:ext cx="274001" cy="79954"/>
            </a:xfrm>
            <a:custGeom>
              <a:avLst/>
              <a:gdLst/>
              <a:ahLst/>
              <a:cxnLst/>
              <a:rect l="l" t="t" r="r" b="b"/>
              <a:pathLst>
                <a:path w="3965" h="1157" extrusionOk="0">
                  <a:moveTo>
                    <a:pt x="571" y="1"/>
                  </a:moveTo>
                  <a:cubicBezTo>
                    <a:pt x="527" y="1"/>
                    <a:pt x="483" y="1"/>
                    <a:pt x="441" y="2"/>
                  </a:cubicBezTo>
                  <a:cubicBezTo>
                    <a:pt x="262" y="2"/>
                    <a:pt x="95" y="133"/>
                    <a:pt x="60" y="311"/>
                  </a:cubicBezTo>
                  <a:cubicBezTo>
                    <a:pt x="0" y="550"/>
                    <a:pt x="155" y="800"/>
                    <a:pt x="417" y="812"/>
                  </a:cubicBezTo>
                  <a:lnTo>
                    <a:pt x="3965" y="1157"/>
                  </a:lnTo>
                  <a:lnTo>
                    <a:pt x="3965" y="323"/>
                  </a:lnTo>
                  <a:cubicBezTo>
                    <a:pt x="3965" y="323"/>
                    <a:pt x="1862" y="1"/>
                    <a:pt x="571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3805604" y="1731270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8" y="0"/>
                  </a:moveTo>
                  <a:cubicBezTo>
                    <a:pt x="496" y="0"/>
                    <a:pt x="474" y="0"/>
                    <a:pt x="453" y="1"/>
                  </a:cubicBezTo>
                  <a:cubicBezTo>
                    <a:pt x="274" y="1"/>
                    <a:pt x="108" y="132"/>
                    <a:pt x="60" y="310"/>
                  </a:cubicBezTo>
                  <a:cubicBezTo>
                    <a:pt x="0" y="548"/>
                    <a:pt x="167" y="810"/>
                    <a:pt x="429" y="822"/>
                  </a:cubicBezTo>
                  <a:lnTo>
                    <a:pt x="3977" y="1167"/>
                  </a:lnTo>
                  <a:lnTo>
                    <a:pt x="3977" y="334"/>
                  </a:lnTo>
                  <a:cubicBezTo>
                    <a:pt x="3977" y="334"/>
                    <a:pt x="1802" y="0"/>
                    <a:pt x="518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3743064" y="2060346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6" y="1"/>
                    <a:pt x="475" y="1"/>
                    <a:pt x="453" y="1"/>
                  </a:cubicBezTo>
                  <a:cubicBezTo>
                    <a:pt x="274" y="1"/>
                    <a:pt x="108" y="132"/>
                    <a:pt x="60" y="311"/>
                  </a:cubicBezTo>
                  <a:cubicBezTo>
                    <a:pt x="1" y="549"/>
                    <a:pt x="167" y="811"/>
                    <a:pt x="417" y="823"/>
                  </a:cubicBezTo>
                  <a:lnTo>
                    <a:pt x="3977" y="1168"/>
                  </a:lnTo>
                  <a:lnTo>
                    <a:pt x="3977" y="335"/>
                  </a:lnTo>
                  <a:cubicBezTo>
                    <a:pt x="3977" y="335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3651708" y="2571305"/>
              <a:ext cx="306204" cy="80715"/>
            </a:xfrm>
            <a:custGeom>
              <a:avLst/>
              <a:gdLst/>
              <a:ahLst/>
              <a:cxnLst/>
              <a:rect l="l" t="t" r="r" b="b"/>
              <a:pathLst>
                <a:path w="4431" h="1168" extrusionOk="0">
                  <a:moveTo>
                    <a:pt x="575" y="1"/>
                  </a:moveTo>
                  <a:cubicBezTo>
                    <a:pt x="550" y="1"/>
                    <a:pt x="525" y="1"/>
                    <a:pt x="501" y="1"/>
                  </a:cubicBezTo>
                  <a:cubicBezTo>
                    <a:pt x="299" y="1"/>
                    <a:pt x="120" y="144"/>
                    <a:pt x="72" y="322"/>
                  </a:cubicBezTo>
                  <a:cubicBezTo>
                    <a:pt x="1" y="561"/>
                    <a:pt x="191" y="811"/>
                    <a:pt x="477" y="822"/>
                  </a:cubicBezTo>
                  <a:lnTo>
                    <a:pt x="4430" y="1168"/>
                  </a:lnTo>
                  <a:lnTo>
                    <a:pt x="4430" y="334"/>
                  </a:lnTo>
                  <a:cubicBezTo>
                    <a:pt x="4430" y="334"/>
                    <a:pt x="2014" y="1"/>
                    <a:pt x="575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3682183" y="2384516"/>
              <a:ext cx="303647" cy="79954"/>
            </a:xfrm>
            <a:custGeom>
              <a:avLst/>
              <a:gdLst/>
              <a:ahLst/>
              <a:cxnLst/>
              <a:rect l="l" t="t" r="r" b="b"/>
              <a:pathLst>
                <a:path w="4394" h="1157" extrusionOk="0">
                  <a:moveTo>
                    <a:pt x="588" y="1"/>
                  </a:moveTo>
                  <a:cubicBezTo>
                    <a:pt x="562" y="1"/>
                    <a:pt x="537" y="1"/>
                    <a:pt x="512" y="1"/>
                  </a:cubicBezTo>
                  <a:cubicBezTo>
                    <a:pt x="298" y="1"/>
                    <a:pt x="143" y="132"/>
                    <a:pt x="84" y="311"/>
                  </a:cubicBezTo>
                  <a:cubicBezTo>
                    <a:pt x="0" y="549"/>
                    <a:pt x="203" y="799"/>
                    <a:pt x="477" y="823"/>
                  </a:cubicBezTo>
                  <a:lnTo>
                    <a:pt x="4394" y="1156"/>
                  </a:lnTo>
                  <a:lnTo>
                    <a:pt x="4394" y="323"/>
                  </a:lnTo>
                  <a:cubicBezTo>
                    <a:pt x="4394" y="323"/>
                    <a:pt x="2015" y="1"/>
                    <a:pt x="588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653367" y="2758026"/>
              <a:ext cx="274900" cy="79954"/>
            </a:xfrm>
            <a:custGeom>
              <a:avLst/>
              <a:gdLst/>
              <a:ahLst/>
              <a:cxnLst/>
              <a:rect l="l" t="t" r="r" b="b"/>
              <a:pathLst>
                <a:path w="3978" h="1157" extrusionOk="0">
                  <a:moveTo>
                    <a:pt x="584" y="0"/>
                  </a:moveTo>
                  <a:cubicBezTo>
                    <a:pt x="539" y="0"/>
                    <a:pt x="496" y="1"/>
                    <a:pt x="453" y="2"/>
                  </a:cubicBezTo>
                  <a:cubicBezTo>
                    <a:pt x="275" y="2"/>
                    <a:pt x="108" y="133"/>
                    <a:pt x="60" y="311"/>
                  </a:cubicBezTo>
                  <a:cubicBezTo>
                    <a:pt x="1" y="549"/>
                    <a:pt x="167" y="799"/>
                    <a:pt x="417" y="811"/>
                  </a:cubicBezTo>
                  <a:lnTo>
                    <a:pt x="3977" y="1157"/>
                  </a:lnTo>
                  <a:lnTo>
                    <a:pt x="3977" y="323"/>
                  </a:lnTo>
                  <a:cubicBezTo>
                    <a:pt x="3977" y="323"/>
                    <a:pt x="1875" y="0"/>
                    <a:pt x="584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4806927" y="1887585"/>
              <a:ext cx="1168427" cy="1346165"/>
            </a:xfrm>
            <a:custGeom>
              <a:avLst/>
              <a:gdLst/>
              <a:ahLst/>
              <a:cxnLst/>
              <a:rect l="l" t="t" r="r" b="b"/>
              <a:pathLst>
                <a:path w="16908" h="19480" extrusionOk="0">
                  <a:moveTo>
                    <a:pt x="10359" y="1"/>
                  </a:moveTo>
                  <a:lnTo>
                    <a:pt x="0" y="17574"/>
                  </a:lnTo>
                  <a:cubicBezTo>
                    <a:pt x="1751" y="18241"/>
                    <a:pt x="3525" y="18825"/>
                    <a:pt x="5322" y="19337"/>
                  </a:cubicBezTo>
                  <a:cubicBezTo>
                    <a:pt x="5588" y="19401"/>
                    <a:pt x="5861" y="19479"/>
                    <a:pt x="6136" y="19479"/>
                  </a:cubicBezTo>
                  <a:cubicBezTo>
                    <a:pt x="6218" y="19479"/>
                    <a:pt x="6300" y="19472"/>
                    <a:pt x="6382" y="19456"/>
                  </a:cubicBezTo>
                  <a:cubicBezTo>
                    <a:pt x="6644" y="19396"/>
                    <a:pt x="6882" y="19253"/>
                    <a:pt x="7108" y="19075"/>
                  </a:cubicBezTo>
                  <a:cubicBezTo>
                    <a:pt x="6156" y="18634"/>
                    <a:pt x="5239" y="18098"/>
                    <a:pt x="4370" y="17515"/>
                  </a:cubicBezTo>
                  <a:cubicBezTo>
                    <a:pt x="4239" y="17432"/>
                    <a:pt x="4108" y="17324"/>
                    <a:pt x="4084" y="17193"/>
                  </a:cubicBezTo>
                  <a:cubicBezTo>
                    <a:pt x="4072" y="17074"/>
                    <a:pt x="4144" y="16955"/>
                    <a:pt x="4227" y="16848"/>
                  </a:cubicBezTo>
                  <a:cubicBezTo>
                    <a:pt x="7096" y="12657"/>
                    <a:pt x="10073" y="8526"/>
                    <a:pt x="13157" y="4501"/>
                  </a:cubicBezTo>
                  <a:cubicBezTo>
                    <a:pt x="13208" y="4418"/>
                    <a:pt x="13298" y="4376"/>
                    <a:pt x="13391" y="4376"/>
                  </a:cubicBezTo>
                  <a:cubicBezTo>
                    <a:pt x="13469" y="4376"/>
                    <a:pt x="13549" y="4406"/>
                    <a:pt x="13609" y="4466"/>
                  </a:cubicBezTo>
                  <a:cubicBezTo>
                    <a:pt x="14597" y="5406"/>
                    <a:pt x="15538" y="6383"/>
                    <a:pt x="16431" y="7418"/>
                  </a:cubicBezTo>
                  <a:cubicBezTo>
                    <a:pt x="16764" y="6656"/>
                    <a:pt x="16907" y="5847"/>
                    <a:pt x="16610" y="5097"/>
                  </a:cubicBezTo>
                  <a:cubicBezTo>
                    <a:pt x="16336" y="4406"/>
                    <a:pt x="15776" y="3906"/>
                    <a:pt x="15205" y="3442"/>
                  </a:cubicBezTo>
                  <a:cubicBezTo>
                    <a:pt x="13669" y="2180"/>
                    <a:pt x="12049" y="1025"/>
                    <a:pt x="1035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4671137" y="1721042"/>
              <a:ext cx="1028559" cy="1430957"/>
            </a:xfrm>
            <a:custGeom>
              <a:avLst/>
              <a:gdLst/>
              <a:ahLst/>
              <a:cxnLst/>
              <a:rect l="l" t="t" r="r" b="b"/>
              <a:pathLst>
                <a:path w="14884" h="20707" extrusionOk="0">
                  <a:moveTo>
                    <a:pt x="11300" y="1"/>
                  </a:moveTo>
                  <a:cubicBezTo>
                    <a:pt x="10865" y="1"/>
                    <a:pt x="10641" y="227"/>
                    <a:pt x="10121" y="803"/>
                  </a:cubicBezTo>
                  <a:lnTo>
                    <a:pt x="1" y="19294"/>
                  </a:lnTo>
                  <a:cubicBezTo>
                    <a:pt x="108" y="20172"/>
                    <a:pt x="1048" y="20707"/>
                    <a:pt x="1954" y="20707"/>
                  </a:cubicBezTo>
                  <a:cubicBezTo>
                    <a:pt x="2153" y="20707"/>
                    <a:pt x="2350" y="20681"/>
                    <a:pt x="2537" y="20627"/>
                  </a:cubicBezTo>
                  <a:cubicBezTo>
                    <a:pt x="3585" y="20330"/>
                    <a:pt x="4358" y="19472"/>
                    <a:pt x="5061" y="18639"/>
                  </a:cubicBezTo>
                  <a:cubicBezTo>
                    <a:pt x="8252" y="14805"/>
                    <a:pt x="11157" y="10733"/>
                    <a:pt x="13717" y="6447"/>
                  </a:cubicBezTo>
                  <a:cubicBezTo>
                    <a:pt x="14288" y="5506"/>
                    <a:pt x="14836" y="4494"/>
                    <a:pt x="14860" y="3399"/>
                  </a:cubicBezTo>
                  <a:cubicBezTo>
                    <a:pt x="14884" y="2661"/>
                    <a:pt x="14645" y="1935"/>
                    <a:pt x="14205" y="1351"/>
                  </a:cubicBezTo>
                  <a:cubicBezTo>
                    <a:pt x="13907" y="970"/>
                    <a:pt x="12621" y="268"/>
                    <a:pt x="12145" y="149"/>
                  </a:cubicBezTo>
                  <a:cubicBezTo>
                    <a:pt x="11774" y="55"/>
                    <a:pt x="11512" y="1"/>
                    <a:pt x="11300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4576533" y="1709917"/>
              <a:ext cx="1028559" cy="1430612"/>
            </a:xfrm>
            <a:custGeom>
              <a:avLst/>
              <a:gdLst/>
              <a:ahLst/>
              <a:cxnLst/>
              <a:rect l="l" t="t" r="r" b="b"/>
              <a:pathLst>
                <a:path w="14884" h="20702" extrusionOk="0">
                  <a:moveTo>
                    <a:pt x="11300" y="0"/>
                  </a:moveTo>
                  <a:cubicBezTo>
                    <a:pt x="10865" y="0"/>
                    <a:pt x="10641" y="222"/>
                    <a:pt x="10121" y="798"/>
                  </a:cubicBezTo>
                  <a:lnTo>
                    <a:pt x="1" y="19288"/>
                  </a:lnTo>
                  <a:cubicBezTo>
                    <a:pt x="108" y="20167"/>
                    <a:pt x="1048" y="20701"/>
                    <a:pt x="1953" y="20701"/>
                  </a:cubicBezTo>
                  <a:cubicBezTo>
                    <a:pt x="2153" y="20701"/>
                    <a:pt x="2350" y="20675"/>
                    <a:pt x="2537" y="20622"/>
                  </a:cubicBezTo>
                  <a:cubicBezTo>
                    <a:pt x="3584" y="20324"/>
                    <a:pt x="4358" y="19467"/>
                    <a:pt x="5061" y="18633"/>
                  </a:cubicBezTo>
                  <a:cubicBezTo>
                    <a:pt x="8252" y="14811"/>
                    <a:pt x="11157" y="10728"/>
                    <a:pt x="13717" y="6441"/>
                  </a:cubicBezTo>
                  <a:cubicBezTo>
                    <a:pt x="14288" y="5501"/>
                    <a:pt x="14836" y="4489"/>
                    <a:pt x="14860" y="3393"/>
                  </a:cubicBezTo>
                  <a:cubicBezTo>
                    <a:pt x="14883" y="2667"/>
                    <a:pt x="14645" y="1929"/>
                    <a:pt x="14205" y="1357"/>
                  </a:cubicBezTo>
                  <a:cubicBezTo>
                    <a:pt x="13907" y="964"/>
                    <a:pt x="12621" y="262"/>
                    <a:pt x="12145" y="143"/>
                  </a:cubicBezTo>
                  <a:cubicBezTo>
                    <a:pt x="11774" y="53"/>
                    <a:pt x="11512" y="0"/>
                    <a:pt x="11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4546127" y="1610475"/>
              <a:ext cx="939621" cy="1535237"/>
            </a:xfrm>
            <a:custGeom>
              <a:avLst/>
              <a:gdLst/>
              <a:ahLst/>
              <a:cxnLst/>
              <a:rect l="l" t="t" r="r" b="b"/>
              <a:pathLst>
                <a:path w="13597" h="22216" extrusionOk="0">
                  <a:moveTo>
                    <a:pt x="10341" y="0"/>
                  </a:moveTo>
                  <a:cubicBezTo>
                    <a:pt x="9921" y="0"/>
                    <a:pt x="9502" y="51"/>
                    <a:pt x="9096" y="153"/>
                  </a:cubicBezTo>
                  <a:lnTo>
                    <a:pt x="0" y="20513"/>
                  </a:lnTo>
                  <a:cubicBezTo>
                    <a:pt x="214" y="21156"/>
                    <a:pt x="512" y="21870"/>
                    <a:pt x="1131" y="22120"/>
                  </a:cubicBezTo>
                  <a:cubicBezTo>
                    <a:pt x="1290" y="22186"/>
                    <a:pt x="1457" y="22215"/>
                    <a:pt x="1624" y="22215"/>
                  </a:cubicBezTo>
                  <a:cubicBezTo>
                    <a:pt x="1970" y="22215"/>
                    <a:pt x="2319" y="22090"/>
                    <a:pt x="2607" y="21906"/>
                  </a:cubicBezTo>
                  <a:cubicBezTo>
                    <a:pt x="3036" y="21620"/>
                    <a:pt x="3369" y="21203"/>
                    <a:pt x="3679" y="20799"/>
                  </a:cubicBezTo>
                  <a:cubicBezTo>
                    <a:pt x="7715" y="15548"/>
                    <a:pt x="10894" y="9642"/>
                    <a:pt x="13061" y="3392"/>
                  </a:cubicBezTo>
                  <a:cubicBezTo>
                    <a:pt x="13335" y="2534"/>
                    <a:pt x="13597" y="1522"/>
                    <a:pt x="13014" y="856"/>
                  </a:cubicBezTo>
                  <a:cubicBezTo>
                    <a:pt x="12775" y="594"/>
                    <a:pt x="12442" y="427"/>
                    <a:pt x="12109" y="308"/>
                  </a:cubicBezTo>
                  <a:cubicBezTo>
                    <a:pt x="11547" y="104"/>
                    <a:pt x="10944" y="0"/>
                    <a:pt x="10341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4449796" y="1610821"/>
              <a:ext cx="910113" cy="1490940"/>
            </a:xfrm>
            <a:custGeom>
              <a:avLst/>
              <a:gdLst/>
              <a:ahLst/>
              <a:cxnLst/>
              <a:rect l="l" t="t" r="r" b="b"/>
              <a:pathLst>
                <a:path w="13170" h="21575" extrusionOk="0">
                  <a:moveTo>
                    <a:pt x="10037" y="0"/>
                  </a:moveTo>
                  <a:cubicBezTo>
                    <a:pt x="9627" y="0"/>
                    <a:pt x="9217" y="50"/>
                    <a:pt x="8824" y="148"/>
                  </a:cubicBezTo>
                  <a:lnTo>
                    <a:pt x="1" y="19913"/>
                  </a:lnTo>
                  <a:cubicBezTo>
                    <a:pt x="203" y="20544"/>
                    <a:pt x="489" y="21222"/>
                    <a:pt x="1096" y="21484"/>
                  </a:cubicBezTo>
                  <a:cubicBezTo>
                    <a:pt x="1248" y="21546"/>
                    <a:pt x="1408" y="21574"/>
                    <a:pt x="1569" y="21574"/>
                  </a:cubicBezTo>
                  <a:cubicBezTo>
                    <a:pt x="1904" y="21574"/>
                    <a:pt x="2244" y="21454"/>
                    <a:pt x="2525" y="21270"/>
                  </a:cubicBezTo>
                  <a:cubicBezTo>
                    <a:pt x="2942" y="21008"/>
                    <a:pt x="3275" y="20603"/>
                    <a:pt x="3573" y="20198"/>
                  </a:cubicBezTo>
                  <a:cubicBezTo>
                    <a:pt x="7490" y="15091"/>
                    <a:pt x="10562" y="9364"/>
                    <a:pt x="12669" y="3291"/>
                  </a:cubicBezTo>
                  <a:cubicBezTo>
                    <a:pt x="12943" y="2470"/>
                    <a:pt x="13169" y="1494"/>
                    <a:pt x="12622" y="839"/>
                  </a:cubicBezTo>
                  <a:cubicBezTo>
                    <a:pt x="12395" y="589"/>
                    <a:pt x="12074" y="422"/>
                    <a:pt x="11741" y="303"/>
                  </a:cubicBezTo>
                  <a:cubicBezTo>
                    <a:pt x="11202" y="100"/>
                    <a:pt x="10619" y="0"/>
                    <a:pt x="10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4431759" y="1458100"/>
              <a:ext cx="808805" cy="1641866"/>
            </a:xfrm>
            <a:custGeom>
              <a:avLst/>
              <a:gdLst/>
              <a:ahLst/>
              <a:cxnLst/>
              <a:rect l="l" t="t" r="r" b="b"/>
              <a:pathLst>
                <a:path w="11704" h="23759" extrusionOk="0">
                  <a:moveTo>
                    <a:pt x="8224" y="1"/>
                  </a:moveTo>
                  <a:cubicBezTo>
                    <a:pt x="7431" y="1"/>
                    <a:pt x="6656" y="254"/>
                    <a:pt x="6275" y="918"/>
                  </a:cubicBezTo>
                  <a:lnTo>
                    <a:pt x="71" y="22432"/>
                  </a:lnTo>
                  <a:cubicBezTo>
                    <a:pt x="0" y="23075"/>
                    <a:pt x="560" y="23658"/>
                    <a:pt x="1203" y="23742"/>
                  </a:cubicBezTo>
                  <a:cubicBezTo>
                    <a:pt x="1279" y="23753"/>
                    <a:pt x="1355" y="23759"/>
                    <a:pt x="1431" y="23759"/>
                  </a:cubicBezTo>
                  <a:cubicBezTo>
                    <a:pt x="1990" y="23759"/>
                    <a:pt x="2518" y="23460"/>
                    <a:pt x="2917" y="23051"/>
                  </a:cubicBezTo>
                  <a:cubicBezTo>
                    <a:pt x="3346" y="22587"/>
                    <a:pt x="3643" y="22003"/>
                    <a:pt x="3905" y="21432"/>
                  </a:cubicBezTo>
                  <a:cubicBezTo>
                    <a:pt x="6179" y="16634"/>
                    <a:pt x="8263" y="11752"/>
                    <a:pt x="10335" y="6871"/>
                  </a:cubicBezTo>
                  <a:cubicBezTo>
                    <a:pt x="10751" y="5918"/>
                    <a:pt x="11156" y="4954"/>
                    <a:pt x="11406" y="3954"/>
                  </a:cubicBezTo>
                  <a:cubicBezTo>
                    <a:pt x="11621" y="3168"/>
                    <a:pt x="11704" y="2275"/>
                    <a:pt x="11335" y="1537"/>
                  </a:cubicBezTo>
                  <a:cubicBezTo>
                    <a:pt x="10930" y="787"/>
                    <a:pt x="10085" y="334"/>
                    <a:pt x="9239" y="132"/>
                  </a:cubicBezTo>
                  <a:cubicBezTo>
                    <a:pt x="8918" y="49"/>
                    <a:pt x="8569" y="1"/>
                    <a:pt x="8224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4350285" y="1471299"/>
              <a:ext cx="808874" cy="1600264"/>
            </a:xfrm>
            <a:custGeom>
              <a:avLst/>
              <a:gdLst/>
              <a:ahLst/>
              <a:cxnLst/>
              <a:rect l="l" t="t" r="r" b="b"/>
              <a:pathLst>
                <a:path w="11705" h="23157" extrusionOk="0">
                  <a:moveTo>
                    <a:pt x="8239" y="1"/>
                  </a:moveTo>
                  <a:cubicBezTo>
                    <a:pt x="7441" y="1"/>
                    <a:pt x="6659" y="242"/>
                    <a:pt x="6275" y="893"/>
                  </a:cubicBezTo>
                  <a:lnTo>
                    <a:pt x="72" y="21860"/>
                  </a:lnTo>
                  <a:cubicBezTo>
                    <a:pt x="0" y="22491"/>
                    <a:pt x="560" y="23051"/>
                    <a:pt x="1203" y="23146"/>
                  </a:cubicBezTo>
                  <a:cubicBezTo>
                    <a:pt x="1265" y="23153"/>
                    <a:pt x="1327" y="23156"/>
                    <a:pt x="1389" y="23156"/>
                  </a:cubicBezTo>
                  <a:cubicBezTo>
                    <a:pt x="1964" y="23156"/>
                    <a:pt x="2509" y="22864"/>
                    <a:pt x="2917" y="22455"/>
                  </a:cubicBezTo>
                  <a:cubicBezTo>
                    <a:pt x="3346" y="22015"/>
                    <a:pt x="3644" y="21443"/>
                    <a:pt x="3917" y="20884"/>
                  </a:cubicBezTo>
                  <a:cubicBezTo>
                    <a:pt x="6192" y="16205"/>
                    <a:pt x="8275" y="11454"/>
                    <a:pt x="10335" y="6692"/>
                  </a:cubicBezTo>
                  <a:cubicBezTo>
                    <a:pt x="10752" y="5763"/>
                    <a:pt x="11156" y="4834"/>
                    <a:pt x="11407" y="3858"/>
                  </a:cubicBezTo>
                  <a:cubicBezTo>
                    <a:pt x="11621" y="3084"/>
                    <a:pt x="11704" y="2215"/>
                    <a:pt x="11335" y="1500"/>
                  </a:cubicBezTo>
                  <a:cubicBezTo>
                    <a:pt x="10930" y="738"/>
                    <a:pt x="10085" y="322"/>
                    <a:pt x="9240" y="119"/>
                  </a:cubicBezTo>
                  <a:cubicBezTo>
                    <a:pt x="8923" y="45"/>
                    <a:pt x="858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4294725" y="1368194"/>
              <a:ext cx="709708" cy="1708690"/>
            </a:xfrm>
            <a:custGeom>
              <a:avLst/>
              <a:gdLst/>
              <a:ahLst/>
              <a:cxnLst/>
              <a:rect l="l" t="t" r="r" b="b"/>
              <a:pathLst>
                <a:path w="10270" h="24726" extrusionOk="0">
                  <a:moveTo>
                    <a:pt x="6289" y="0"/>
                  </a:moveTo>
                  <a:cubicBezTo>
                    <a:pt x="5521" y="0"/>
                    <a:pt x="4823" y="158"/>
                    <a:pt x="4567" y="837"/>
                  </a:cubicBezTo>
                  <a:lnTo>
                    <a:pt x="90" y="23483"/>
                  </a:lnTo>
                  <a:cubicBezTo>
                    <a:pt x="1" y="24208"/>
                    <a:pt x="748" y="24726"/>
                    <a:pt x="1475" y="24726"/>
                  </a:cubicBezTo>
                  <a:cubicBezTo>
                    <a:pt x="1619" y="24726"/>
                    <a:pt x="1763" y="24705"/>
                    <a:pt x="1900" y="24662"/>
                  </a:cubicBezTo>
                  <a:cubicBezTo>
                    <a:pt x="2709" y="24376"/>
                    <a:pt x="3221" y="23602"/>
                    <a:pt x="3638" y="22840"/>
                  </a:cubicBezTo>
                  <a:cubicBezTo>
                    <a:pt x="4376" y="21495"/>
                    <a:pt x="4983" y="20066"/>
                    <a:pt x="5519" y="18625"/>
                  </a:cubicBezTo>
                  <a:cubicBezTo>
                    <a:pt x="6400" y="16280"/>
                    <a:pt x="7115" y="13899"/>
                    <a:pt x="7829" y="11517"/>
                  </a:cubicBezTo>
                  <a:cubicBezTo>
                    <a:pt x="8103" y="10565"/>
                    <a:pt x="8401" y="9612"/>
                    <a:pt x="8686" y="8660"/>
                  </a:cubicBezTo>
                  <a:cubicBezTo>
                    <a:pt x="9198" y="6981"/>
                    <a:pt x="9698" y="5302"/>
                    <a:pt x="10044" y="3576"/>
                  </a:cubicBezTo>
                  <a:cubicBezTo>
                    <a:pt x="10163" y="3004"/>
                    <a:pt x="10270" y="2409"/>
                    <a:pt x="10163" y="1838"/>
                  </a:cubicBezTo>
                  <a:cubicBezTo>
                    <a:pt x="9972" y="706"/>
                    <a:pt x="8758" y="195"/>
                    <a:pt x="7615" y="87"/>
                  </a:cubicBezTo>
                  <a:cubicBezTo>
                    <a:pt x="7197" y="53"/>
                    <a:pt x="6731" y="0"/>
                    <a:pt x="6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4179528" y="1400605"/>
              <a:ext cx="709708" cy="1625073"/>
            </a:xfrm>
            <a:custGeom>
              <a:avLst/>
              <a:gdLst/>
              <a:ahLst/>
              <a:cxnLst/>
              <a:rect l="l" t="t" r="r" b="b"/>
              <a:pathLst>
                <a:path w="10270" h="23516" extrusionOk="0">
                  <a:moveTo>
                    <a:pt x="7588" y="0"/>
                  </a:moveTo>
                  <a:cubicBezTo>
                    <a:pt x="6516" y="0"/>
                    <a:pt x="5479" y="653"/>
                    <a:pt x="5103" y="1595"/>
                  </a:cubicBezTo>
                  <a:lnTo>
                    <a:pt x="90" y="22347"/>
                  </a:lnTo>
                  <a:cubicBezTo>
                    <a:pt x="1" y="23023"/>
                    <a:pt x="748" y="23516"/>
                    <a:pt x="1475" y="23516"/>
                  </a:cubicBezTo>
                  <a:cubicBezTo>
                    <a:pt x="1620" y="23516"/>
                    <a:pt x="1763" y="23496"/>
                    <a:pt x="1900" y="23455"/>
                  </a:cubicBezTo>
                  <a:cubicBezTo>
                    <a:pt x="2709" y="23193"/>
                    <a:pt x="3221" y="22454"/>
                    <a:pt x="3638" y="21752"/>
                  </a:cubicBezTo>
                  <a:cubicBezTo>
                    <a:pt x="4376" y="20490"/>
                    <a:pt x="4984" y="19145"/>
                    <a:pt x="5519" y="17799"/>
                  </a:cubicBezTo>
                  <a:cubicBezTo>
                    <a:pt x="6400" y="15620"/>
                    <a:pt x="7115" y="13370"/>
                    <a:pt x="7829" y="11144"/>
                  </a:cubicBezTo>
                  <a:cubicBezTo>
                    <a:pt x="8103" y="10251"/>
                    <a:pt x="8401" y="9358"/>
                    <a:pt x="8686" y="8465"/>
                  </a:cubicBezTo>
                  <a:cubicBezTo>
                    <a:pt x="9198" y="6905"/>
                    <a:pt x="9698" y="5310"/>
                    <a:pt x="10044" y="3702"/>
                  </a:cubicBezTo>
                  <a:cubicBezTo>
                    <a:pt x="10163" y="3166"/>
                    <a:pt x="10270" y="2595"/>
                    <a:pt x="10163" y="2059"/>
                  </a:cubicBezTo>
                  <a:cubicBezTo>
                    <a:pt x="9984" y="988"/>
                    <a:pt x="8972" y="107"/>
                    <a:pt x="7829" y="11"/>
                  </a:cubicBezTo>
                  <a:cubicBezTo>
                    <a:pt x="7749" y="4"/>
                    <a:pt x="7668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5087492" y="2189641"/>
              <a:ext cx="852479" cy="1015291"/>
            </a:xfrm>
            <a:custGeom>
              <a:avLst/>
              <a:gdLst/>
              <a:ahLst/>
              <a:cxnLst/>
              <a:rect l="l" t="t" r="r" b="b"/>
              <a:pathLst>
                <a:path w="12336" h="14692" extrusionOk="0">
                  <a:moveTo>
                    <a:pt x="9319" y="0"/>
                  </a:moveTo>
                  <a:cubicBezTo>
                    <a:pt x="9228" y="0"/>
                    <a:pt x="9137" y="36"/>
                    <a:pt x="9073" y="107"/>
                  </a:cubicBezTo>
                  <a:cubicBezTo>
                    <a:pt x="6001" y="4143"/>
                    <a:pt x="3001" y="8262"/>
                    <a:pt x="143" y="12465"/>
                  </a:cubicBezTo>
                  <a:cubicBezTo>
                    <a:pt x="72" y="12560"/>
                    <a:pt x="0" y="12668"/>
                    <a:pt x="12" y="12811"/>
                  </a:cubicBezTo>
                  <a:cubicBezTo>
                    <a:pt x="24" y="12953"/>
                    <a:pt x="167" y="13049"/>
                    <a:pt x="286" y="13132"/>
                  </a:cubicBezTo>
                  <a:cubicBezTo>
                    <a:pt x="1143" y="13727"/>
                    <a:pt x="2072" y="14251"/>
                    <a:pt x="3025" y="14692"/>
                  </a:cubicBezTo>
                  <a:lnTo>
                    <a:pt x="3239" y="14513"/>
                  </a:lnTo>
                  <a:cubicBezTo>
                    <a:pt x="5703" y="12418"/>
                    <a:pt x="7632" y="9786"/>
                    <a:pt x="9537" y="7179"/>
                  </a:cubicBezTo>
                  <a:cubicBezTo>
                    <a:pt x="10109" y="6405"/>
                    <a:pt x="10680" y="5619"/>
                    <a:pt x="11252" y="4845"/>
                  </a:cubicBezTo>
                  <a:cubicBezTo>
                    <a:pt x="11657" y="4298"/>
                    <a:pt x="12073" y="3678"/>
                    <a:pt x="12335" y="3036"/>
                  </a:cubicBezTo>
                  <a:cubicBezTo>
                    <a:pt x="11454" y="2012"/>
                    <a:pt x="10525" y="1035"/>
                    <a:pt x="9537" y="83"/>
                  </a:cubicBezTo>
                  <a:cubicBezTo>
                    <a:pt x="9476" y="27"/>
                    <a:pt x="9398" y="0"/>
                    <a:pt x="9319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5689737" y="2361504"/>
              <a:ext cx="43674" cy="41256"/>
            </a:xfrm>
            <a:custGeom>
              <a:avLst/>
              <a:gdLst/>
              <a:ahLst/>
              <a:cxnLst/>
              <a:rect l="l" t="t" r="r" b="b"/>
              <a:pathLst>
                <a:path w="632" h="597" extrusionOk="0">
                  <a:moveTo>
                    <a:pt x="322" y="1"/>
                  </a:moveTo>
                  <a:cubicBezTo>
                    <a:pt x="155" y="1"/>
                    <a:pt x="1" y="144"/>
                    <a:pt x="25" y="298"/>
                  </a:cubicBezTo>
                  <a:cubicBezTo>
                    <a:pt x="25" y="465"/>
                    <a:pt x="155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4"/>
                    <a:pt x="477" y="1"/>
                    <a:pt x="322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5596791" y="2512912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1"/>
                  </a:moveTo>
                  <a:cubicBezTo>
                    <a:pt x="143" y="1"/>
                    <a:pt x="0" y="132"/>
                    <a:pt x="12" y="298"/>
                  </a:cubicBezTo>
                  <a:cubicBezTo>
                    <a:pt x="12" y="465"/>
                    <a:pt x="143" y="596"/>
                    <a:pt x="310" y="596"/>
                  </a:cubicBezTo>
                  <a:cubicBezTo>
                    <a:pt x="477" y="596"/>
                    <a:pt x="619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5446213" y="2689820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0"/>
                  </a:moveTo>
                  <a:cubicBezTo>
                    <a:pt x="155" y="0"/>
                    <a:pt x="0" y="131"/>
                    <a:pt x="12" y="298"/>
                  </a:cubicBezTo>
                  <a:cubicBezTo>
                    <a:pt x="12" y="465"/>
                    <a:pt x="131" y="596"/>
                    <a:pt x="310" y="596"/>
                  </a:cubicBezTo>
                  <a:cubicBezTo>
                    <a:pt x="477" y="596"/>
                    <a:pt x="631" y="465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5305516" y="2856845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0"/>
                  </a:moveTo>
                  <a:cubicBezTo>
                    <a:pt x="143" y="0"/>
                    <a:pt x="0" y="131"/>
                    <a:pt x="12" y="298"/>
                  </a:cubicBezTo>
                  <a:cubicBezTo>
                    <a:pt x="12" y="453"/>
                    <a:pt x="131" y="596"/>
                    <a:pt x="310" y="596"/>
                  </a:cubicBezTo>
                  <a:cubicBezTo>
                    <a:pt x="477" y="596"/>
                    <a:pt x="620" y="453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5199372" y="298600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1" y="132"/>
                    <a:pt x="12" y="298"/>
                  </a:cubicBezTo>
                  <a:cubicBezTo>
                    <a:pt x="12" y="465"/>
                    <a:pt x="155" y="596"/>
                    <a:pt x="310" y="596"/>
                  </a:cubicBezTo>
                  <a:cubicBezTo>
                    <a:pt x="477" y="596"/>
                    <a:pt x="632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5315398" y="299754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55" y="596"/>
                    <a:pt x="322" y="596"/>
                  </a:cubicBezTo>
                  <a:cubicBezTo>
                    <a:pt x="477" y="596"/>
                    <a:pt x="631" y="465"/>
                    <a:pt x="619" y="298"/>
                  </a:cubicBezTo>
                  <a:cubicBezTo>
                    <a:pt x="619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5434672" y="283051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6" y="0"/>
                    <a:pt x="1" y="143"/>
                    <a:pt x="25" y="298"/>
                  </a:cubicBezTo>
                  <a:cubicBezTo>
                    <a:pt x="25" y="465"/>
                    <a:pt x="156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3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5606673" y="264372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0" y="132"/>
                    <a:pt x="12" y="298"/>
                  </a:cubicBezTo>
                  <a:cubicBezTo>
                    <a:pt x="12" y="441"/>
                    <a:pt x="155" y="596"/>
                    <a:pt x="310" y="596"/>
                  </a:cubicBezTo>
                  <a:cubicBezTo>
                    <a:pt x="476" y="596"/>
                    <a:pt x="631" y="465"/>
                    <a:pt x="607" y="298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5726777" y="248741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43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3927366" y="1334679"/>
              <a:ext cx="780886" cy="1445815"/>
            </a:xfrm>
            <a:custGeom>
              <a:avLst/>
              <a:gdLst/>
              <a:ahLst/>
              <a:cxnLst/>
              <a:rect l="l" t="t" r="r" b="b"/>
              <a:pathLst>
                <a:path w="11300" h="20922" extrusionOk="0">
                  <a:moveTo>
                    <a:pt x="5775" y="1"/>
                  </a:moveTo>
                  <a:cubicBezTo>
                    <a:pt x="5358" y="1"/>
                    <a:pt x="4942" y="13"/>
                    <a:pt x="4549" y="168"/>
                  </a:cubicBezTo>
                  <a:cubicBezTo>
                    <a:pt x="3727" y="549"/>
                    <a:pt x="3382" y="1525"/>
                    <a:pt x="3132" y="2418"/>
                  </a:cubicBezTo>
                  <a:cubicBezTo>
                    <a:pt x="1513" y="8240"/>
                    <a:pt x="477" y="14229"/>
                    <a:pt x="1" y="20241"/>
                  </a:cubicBezTo>
                  <a:cubicBezTo>
                    <a:pt x="570" y="20710"/>
                    <a:pt x="1300" y="20921"/>
                    <a:pt x="2052" y="20921"/>
                  </a:cubicBezTo>
                  <a:cubicBezTo>
                    <a:pt x="2982" y="20921"/>
                    <a:pt x="3948" y="20598"/>
                    <a:pt x="4692" y="20039"/>
                  </a:cubicBezTo>
                  <a:cubicBezTo>
                    <a:pt x="6132" y="18956"/>
                    <a:pt x="6930" y="17241"/>
                    <a:pt x="7632" y="15574"/>
                  </a:cubicBezTo>
                  <a:cubicBezTo>
                    <a:pt x="9585" y="10919"/>
                    <a:pt x="11133" y="5978"/>
                    <a:pt x="11300" y="965"/>
                  </a:cubicBezTo>
                  <a:cubicBezTo>
                    <a:pt x="11097" y="858"/>
                    <a:pt x="10883" y="787"/>
                    <a:pt x="10669" y="727"/>
                  </a:cubicBezTo>
                  <a:cubicBezTo>
                    <a:pt x="9085" y="251"/>
                    <a:pt x="7430" y="13"/>
                    <a:pt x="5775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4123277" y="1471229"/>
              <a:ext cx="349671" cy="661888"/>
            </a:xfrm>
            <a:custGeom>
              <a:avLst/>
              <a:gdLst/>
              <a:ahLst/>
              <a:cxnLst/>
              <a:rect l="l" t="t" r="r" b="b"/>
              <a:pathLst>
                <a:path w="5060" h="9578" extrusionOk="0">
                  <a:moveTo>
                    <a:pt x="2082" y="0"/>
                  </a:moveTo>
                  <a:cubicBezTo>
                    <a:pt x="1959" y="0"/>
                    <a:pt x="1842" y="80"/>
                    <a:pt x="1797" y="192"/>
                  </a:cubicBezTo>
                  <a:cubicBezTo>
                    <a:pt x="1106" y="2025"/>
                    <a:pt x="452" y="6216"/>
                    <a:pt x="35" y="9241"/>
                  </a:cubicBezTo>
                  <a:cubicBezTo>
                    <a:pt x="0" y="9450"/>
                    <a:pt x="166" y="9578"/>
                    <a:pt x="335" y="9578"/>
                  </a:cubicBezTo>
                  <a:cubicBezTo>
                    <a:pt x="455" y="9578"/>
                    <a:pt x="576" y="9514"/>
                    <a:pt x="630" y="9371"/>
                  </a:cubicBezTo>
                  <a:cubicBezTo>
                    <a:pt x="2214" y="4966"/>
                    <a:pt x="4190" y="1752"/>
                    <a:pt x="4928" y="644"/>
                  </a:cubicBezTo>
                  <a:cubicBezTo>
                    <a:pt x="5059" y="442"/>
                    <a:pt x="4928" y="192"/>
                    <a:pt x="4690" y="180"/>
                  </a:cubicBezTo>
                  <a:lnTo>
                    <a:pt x="2107" y="1"/>
                  </a:lnTo>
                  <a:cubicBezTo>
                    <a:pt x="2098" y="1"/>
                    <a:pt x="2090" y="0"/>
                    <a:pt x="2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6230341" y="1603772"/>
              <a:ext cx="585043" cy="748753"/>
            </a:xfrm>
            <a:custGeom>
              <a:avLst/>
              <a:gdLst/>
              <a:ahLst/>
              <a:cxnLst/>
              <a:rect l="l" t="t" r="r" b="b"/>
              <a:pathLst>
                <a:path w="8466" h="10835" extrusionOk="0">
                  <a:moveTo>
                    <a:pt x="298" y="0"/>
                  </a:moveTo>
                  <a:lnTo>
                    <a:pt x="0" y="274"/>
                  </a:lnTo>
                  <a:cubicBezTo>
                    <a:pt x="0" y="274"/>
                    <a:pt x="1500" y="2977"/>
                    <a:pt x="3965" y="4632"/>
                  </a:cubicBezTo>
                  <a:cubicBezTo>
                    <a:pt x="6382" y="6239"/>
                    <a:pt x="6763" y="8215"/>
                    <a:pt x="6156" y="10811"/>
                  </a:cubicBezTo>
                  <a:lnTo>
                    <a:pt x="7168" y="10835"/>
                  </a:lnTo>
                  <a:cubicBezTo>
                    <a:pt x="7168" y="10835"/>
                    <a:pt x="8465" y="6680"/>
                    <a:pt x="4536" y="4215"/>
                  </a:cubicBezTo>
                  <a:cubicBezTo>
                    <a:pt x="798" y="1881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5969472" y="1621048"/>
              <a:ext cx="287200" cy="887032"/>
            </a:xfrm>
            <a:custGeom>
              <a:avLst/>
              <a:gdLst/>
              <a:ahLst/>
              <a:cxnLst/>
              <a:rect l="l" t="t" r="r" b="b"/>
              <a:pathLst>
                <a:path w="4156" h="12836" extrusionOk="0">
                  <a:moveTo>
                    <a:pt x="3632" y="0"/>
                  </a:moveTo>
                  <a:cubicBezTo>
                    <a:pt x="3632" y="0"/>
                    <a:pt x="4156" y="1882"/>
                    <a:pt x="2132" y="5799"/>
                  </a:cubicBezTo>
                  <a:cubicBezTo>
                    <a:pt x="1" y="9918"/>
                    <a:pt x="3239" y="12835"/>
                    <a:pt x="3239" y="12835"/>
                  </a:cubicBezTo>
                  <a:lnTo>
                    <a:pt x="4097" y="12299"/>
                  </a:lnTo>
                  <a:cubicBezTo>
                    <a:pt x="2251" y="10382"/>
                    <a:pt x="1584" y="8477"/>
                    <a:pt x="2846" y="5870"/>
                  </a:cubicBezTo>
                  <a:cubicBezTo>
                    <a:pt x="4144" y="3191"/>
                    <a:pt x="4049" y="95"/>
                    <a:pt x="4049" y="95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6243471" y="1602113"/>
              <a:ext cx="614689" cy="355476"/>
            </a:xfrm>
            <a:custGeom>
              <a:avLst/>
              <a:gdLst/>
              <a:ahLst/>
              <a:cxnLst/>
              <a:rect l="l" t="t" r="r" b="b"/>
              <a:pathLst>
                <a:path w="8895" h="5144" extrusionOk="0">
                  <a:moveTo>
                    <a:pt x="132" y="0"/>
                  </a:moveTo>
                  <a:lnTo>
                    <a:pt x="1" y="108"/>
                  </a:lnTo>
                  <a:cubicBezTo>
                    <a:pt x="1" y="108"/>
                    <a:pt x="798" y="2096"/>
                    <a:pt x="3953" y="2655"/>
                  </a:cubicBezTo>
                  <a:cubicBezTo>
                    <a:pt x="7109" y="3227"/>
                    <a:pt x="8240" y="5144"/>
                    <a:pt x="8240" y="5144"/>
                  </a:cubicBezTo>
                  <a:lnTo>
                    <a:pt x="8895" y="4691"/>
                  </a:lnTo>
                  <a:cubicBezTo>
                    <a:pt x="7871" y="2953"/>
                    <a:pt x="5728" y="2227"/>
                    <a:pt x="3453" y="1917"/>
                  </a:cubicBezTo>
                  <a:cubicBezTo>
                    <a:pt x="1179" y="1608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6208089" y="1624296"/>
              <a:ext cx="398321" cy="585941"/>
            </a:xfrm>
            <a:custGeom>
              <a:avLst/>
              <a:gdLst/>
              <a:ahLst/>
              <a:cxnLst/>
              <a:rect l="l" t="t" r="r" b="b"/>
              <a:pathLst>
                <a:path w="5764" h="8479" extrusionOk="0">
                  <a:moveTo>
                    <a:pt x="465" y="1"/>
                  </a:moveTo>
                  <a:lnTo>
                    <a:pt x="286" y="48"/>
                  </a:lnTo>
                  <a:cubicBezTo>
                    <a:pt x="286" y="48"/>
                    <a:pt x="1" y="2168"/>
                    <a:pt x="2477" y="4216"/>
                  </a:cubicBezTo>
                  <a:cubicBezTo>
                    <a:pt x="4942" y="6252"/>
                    <a:pt x="4977" y="8478"/>
                    <a:pt x="4977" y="8478"/>
                  </a:cubicBezTo>
                  <a:lnTo>
                    <a:pt x="5763" y="8419"/>
                  </a:lnTo>
                  <a:cubicBezTo>
                    <a:pt x="5739" y="6383"/>
                    <a:pt x="4215" y="4704"/>
                    <a:pt x="2406" y="3311"/>
                  </a:cubicBezTo>
                  <a:cubicBezTo>
                    <a:pt x="584" y="1906"/>
                    <a:pt x="46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5647790" y="1096890"/>
              <a:ext cx="575161" cy="547242"/>
            </a:xfrm>
            <a:custGeom>
              <a:avLst/>
              <a:gdLst/>
              <a:ahLst/>
              <a:cxnLst/>
              <a:rect l="l" t="t" r="r" b="b"/>
              <a:pathLst>
                <a:path w="8323" h="7919" extrusionOk="0">
                  <a:moveTo>
                    <a:pt x="1667" y="1"/>
                  </a:moveTo>
                  <a:lnTo>
                    <a:pt x="774" y="620"/>
                  </a:lnTo>
                  <a:lnTo>
                    <a:pt x="0" y="1180"/>
                  </a:lnTo>
                  <a:lnTo>
                    <a:pt x="8323" y="7919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6021300" y="851707"/>
              <a:ext cx="242835" cy="762021"/>
            </a:xfrm>
            <a:custGeom>
              <a:avLst/>
              <a:gdLst/>
              <a:ahLst/>
              <a:cxnLst/>
              <a:rect l="l" t="t" r="r" b="b"/>
              <a:pathLst>
                <a:path w="3514" h="11027" extrusionOk="0">
                  <a:moveTo>
                    <a:pt x="1334" y="1"/>
                  </a:moveTo>
                  <a:lnTo>
                    <a:pt x="1" y="941"/>
                  </a:lnTo>
                  <a:lnTo>
                    <a:pt x="3513" y="11026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5897119" y="916734"/>
              <a:ext cx="367017" cy="696993"/>
            </a:xfrm>
            <a:custGeom>
              <a:avLst/>
              <a:gdLst/>
              <a:ahLst/>
              <a:cxnLst/>
              <a:rect l="l" t="t" r="r" b="b"/>
              <a:pathLst>
                <a:path w="5311" h="10086" extrusionOk="0">
                  <a:moveTo>
                    <a:pt x="1798" y="0"/>
                  </a:moveTo>
                  <a:lnTo>
                    <a:pt x="1024" y="536"/>
                  </a:lnTo>
                  <a:lnTo>
                    <a:pt x="0" y="1251"/>
                  </a:lnTo>
                  <a:lnTo>
                    <a:pt x="5298" y="10073"/>
                  </a:lnTo>
                  <a:lnTo>
                    <a:pt x="5310" y="10085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5762988" y="1003115"/>
              <a:ext cx="501149" cy="641018"/>
            </a:xfrm>
            <a:custGeom>
              <a:avLst/>
              <a:gdLst/>
              <a:ahLst/>
              <a:cxnLst/>
              <a:rect l="l" t="t" r="r" b="b"/>
              <a:pathLst>
                <a:path w="7252" h="9276" extrusionOk="0">
                  <a:moveTo>
                    <a:pt x="1941" y="1"/>
                  </a:moveTo>
                  <a:lnTo>
                    <a:pt x="1536" y="286"/>
                  </a:lnTo>
                  <a:lnTo>
                    <a:pt x="536" y="989"/>
                  </a:lnTo>
                  <a:lnTo>
                    <a:pt x="0" y="1358"/>
                  </a:lnTo>
                  <a:lnTo>
                    <a:pt x="6656" y="9276"/>
                  </a:lnTo>
                  <a:lnTo>
                    <a:pt x="7251" y="8835"/>
                  </a:lnTo>
                  <a:lnTo>
                    <a:pt x="7239" y="88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5554016" y="1178364"/>
              <a:ext cx="668936" cy="465768"/>
            </a:xfrm>
            <a:custGeom>
              <a:avLst/>
              <a:gdLst/>
              <a:ahLst/>
              <a:cxnLst/>
              <a:rect l="l" t="t" r="r" b="b"/>
              <a:pathLst>
                <a:path w="9680" h="6740" extrusionOk="0">
                  <a:moveTo>
                    <a:pt x="1357" y="1"/>
                  </a:moveTo>
                  <a:lnTo>
                    <a:pt x="0" y="929"/>
                  </a:lnTo>
                  <a:lnTo>
                    <a:pt x="9680" y="674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5386990" y="464998"/>
              <a:ext cx="260871" cy="777639"/>
            </a:xfrm>
            <a:custGeom>
              <a:avLst/>
              <a:gdLst/>
              <a:ahLst/>
              <a:cxnLst/>
              <a:rect l="l" t="t" r="r" b="b"/>
              <a:pathLst>
                <a:path w="3775" h="11253" extrusionOk="0">
                  <a:moveTo>
                    <a:pt x="0" y="1"/>
                  </a:moveTo>
                  <a:lnTo>
                    <a:pt x="2393" y="11240"/>
                  </a:lnTo>
                  <a:lnTo>
                    <a:pt x="2417" y="11252"/>
                  </a:lnTo>
                  <a:lnTo>
                    <a:pt x="3774" y="10324"/>
                  </a:lnTo>
                  <a:lnTo>
                    <a:pt x="3667" y="102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5386990" y="464998"/>
              <a:ext cx="376069" cy="713440"/>
            </a:xfrm>
            <a:custGeom>
              <a:avLst/>
              <a:gdLst/>
              <a:ahLst/>
              <a:cxnLst/>
              <a:rect l="l" t="t" r="r" b="b"/>
              <a:pathLst>
                <a:path w="5442" h="10324" extrusionOk="0">
                  <a:moveTo>
                    <a:pt x="0" y="1"/>
                  </a:moveTo>
                  <a:lnTo>
                    <a:pt x="3667" y="10240"/>
                  </a:lnTo>
                  <a:lnTo>
                    <a:pt x="3774" y="10324"/>
                  </a:lnTo>
                  <a:lnTo>
                    <a:pt x="4548" y="9764"/>
                  </a:lnTo>
                  <a:lnTo>
                    <a:pt x="5441" y="9145"/>
                  </a:lnTo>
                  <a:lnTo>
                    <a:pt x="5191" y="8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5429766" y="432104"/>
              <a:ext cx="683794" cy="484702"/>
            </a:xfrm>
            <a:custGeom>
              <a:avLst/>
              <a:gdLst/>
              <a:ahLst/>
              <a:cxnLst/>
              <a:rect l="l" t="t" r="r" b="b"/>
              <a:pathLst>
                <a:path w="9895" h="7014" extrusionOk="0">
                  <a:moveTo>
                    <a:pt x="0" y="1"/>
                  </a:moveTo>
                  <a:lnTo>
                    <a:pt x="8513" y="6883"/>
                  </a:lnTo>
                  <a:lnTo>
                    <a:pt x="8561" y="7013"/>
                  </a:lnTo>
                  <a:lnTo>
                    <a:pt x="9894" y="6073"/>
                  </a:lnTo>
                  <a:lnTo>
                    <a:pt x="9883" y="60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5429766" y="432104"/>
              <a:ext cx="591608" cy="571084"/>
            </a:xfrm>
            <a:custGeom>
              <a:avLst/>
              <a:gdLst/>
              <a:ahLst/>
              <a:cxnLst/>
              <a:rect l="l" t="t" r="r" b="b"/>
              <a:pathLst>
                <a:path w="8561" h="8264" extrusionOk="0">
                  <a:moveTo>
                    <a:pt x="0" y="1"/>
                  </a:moveTo>
                  <a:lnTo>
                    <a:pt x="6477" y="7787"/>
                  </a:lnTo>
                  <a:lnTo>
                    <a:pt x="6763" y="8264"/>
                  </a:lnTo>
                  <a:lnTo>
                    <a:pt x="7787" y="7549"/>
                  </a:lnTo>
                  <a:lnTo>
                    <a:pt x="8561" y="7013"/>
                  </a:lnTo>
                  <a:lnTo>
                    <a:pt x="8513" y="68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5386990" y="432104"/>
              <a:ext cx="510202" cy="664859"/>
            </a:xfrm>
            <a:custGeom>
              <a:avLst/>
              <a:gdLst/>
              <a:ahLst/>
              <a:cxnLst/>
              <a:rect l="l" t="t" r="r" b="b"/>
              <a:pathLst>
                <a:path w="7383" h="9621" extrusionOk="0">
                  <a:moveTo>
                    <a:pt x="619" y="1"/>
                  </a:moveTo>
                  <a:lnTo>
                    <a:pt x="0" y="477"/>
                  </a:lnTo>
                  <a:lnTo>
                    <a:pt x="5191" y="9323"/>
                  </a:lnTo>
                  <a:lnTo>
                    <a:pt x="5441" y="9621"/>
                  </a:lnTo>
                  <a:lnTo>
                    <a:pt x="5977" y="9252"/>
                  </a:lnTo>
                  <a:lnTo>
                    <a:pt x="6977" y="8549"/>
                  </a:lnTo>
                  <a:lnTo>
                    <a:pt x="7382" y="8264"/>
                  </a:lnTo>
                  <a:lnTo>
                    <a:pt x="7096" y="7787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5942314" y="2361504"/>
              <a:ext cx="310281" cy="598242"/>
            </a:xfrm>
            <a:custGeom>
              <a:avLst/>
              <a:gdLst/>
              <a:ahLst/>
              <a:cxnLst/>
              <a:rect l="l" t="t" r="r" b="b"/>
              <a:pathLst>
                <a:path w="4490" h="8657" extrusionOk="0">
                  <a:moveTo>
                    <a:pt x="3073" y="1"/>
                  </a:moveTo>
                  <a:lnTo>
                    <a:pt x="1" y="8657"/>
                  </a:lnTo>
                  <a:lnTo>
                    <a:pt x="4490" y="1013"/>
                  </a:lnTo>
                  <a:lnTo>
                    <a:pt x="3728" y="465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5977695" y="2589411"/>
              <a:ext cx="574401" cy="395004"/>
            </a:xfrm>
            <a:custGeom>
              <a:avLst/>
              <a:gdLst/>
              <a:ahLst/>
              <a:cxnLst/>
              <a:rect l="l" t="t" r="r" b="b"/>
              <a:pathLst>
                <a:path w="8312" h="5716" extrusionOk="0">
                  <a:moveTo>
                    <a:pt x="7168" y="1"/>
                  </a:moveTo>
                  <a:lnTo>
                    <a:pt x="1" y="5716"/>
                  </a:lnTo>
                  <a:lnTo>
                    <a:pt x="8311" y="81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5977695" y="2512912"/>
              <a:ext cx="495414" cy="471503"/>
            </a:xfrm>
            <a:custGeom>
              <a:avLst/>
              <a:gdLst/>
              <a:ahLst/>
              <a:cxnLst/>
              <a:rect l="l" t="t" r="r" b="b"/>
              <a:pathLst>
                <a:path w="7169" h="6823" extrusionOk="0">
                  <a:moveTo>
                    <a:pt x="5633" y="1"/>
                  </a:moveTo>
                  <a:lnTo>
                    <a:pt x="1" y="6823"/>
                  </a:lnTo>
                  <a:lnTo>
                    <a:pt x="7168" y="1108"/>
                  </a:lnTo>
                  <a:lnTo>
                    <a:pt x="6514" y="632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5856765" y="2964320"/>
              <a:ext cx="127637" cy="391198"/>
            </a:xfrm>
            <a:custGeom>
              <a:avLst/>
              <a:gdLst/>
              <a:ahLst/>
              <a:cxnLst/>
              <a:rect l="l" t="t" r="r" b="b"/>
              <a:pathLst>
                <a:path w="1847" h="8502" extrusionOk="0">
                  <a:moveTo>
                    <a:pt x="1715" y="1"/>
                  </a:moveTo>
                  <a:cubicBezTo>
                    <a:pt x="1715" y="1"/>
                    <a:pt x="346" y="1227"/>
                    <a:pt x="786" y="3930"/>
                  </a:cubicBezTo>
                  <a:cubicBezTo>
                    <a:pt x="1239" y="6645"/>
                    <a:pt x="1" y="8097"/>
                    <a:pt x="1" y="8097"/>
                  </a:cubicBezTo>
                  <a:lnTo>
                    <a:pt x="536" y="8502"/>
                  </a:lnTo>
                  <a:cubicBezTo>
                    <a:pt x="1668" y="7180"/>
                    <a:pt x="1632" y="5228"/>
                    <a:pt x="1239" y="3311"/>
                  </a:cubicBezTo>
                  <a:cubicBezTo>
                    <a:pt x="846" y="1370"/>
                    <a:pt x="1846" y="84"/>
                    <a:pt x="1846" y="84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5580350" y="2960501"/>
              <a:ext cx="383464" cy="312839"/>
            </a:xfrm>
            <a:custGeom>
              <a:avLst/>
              <a:gdLst/>
              <a:ahLst/>
              <a:cxnLst/>
              <a:rect l="l" t="t" r="r" b="b"/>
              <a:pathLst>
                <a:path w="5549" h="6799" extrusionOk="0">
                  <a:moveTo>
                    <a:pt x="5477" y="1"/>
                  </a:moveTo>
                  <a:cubicBezTo>
                    <a:pt x="5477" y="1"/>
                    <a:pt x="3691" y="370"/>
                    <a:pt x="2739" y="2941"/>
                  </a:cubicBezTo>
                  <a:cubicBezTo>
                    <a:pt x="1798" y="5525"/>
                    <a:pt x="0" y="6192"/>
                    <a:pt x="0" y="6192"/>
                  </a:cubicBezTo>
                  <a:lnTo>
                    <a:pt x="262" y="6799"/>
                  </a:lnTo>
                  <a:cubicBezTo>
                    <a:pt x="1881" y="6204"/>
                    <a:pt x="2822" y="4513"/>
                    <a:pt x="3429" y="2632"/>
                  </a:cubicBezTo>
                  <a:cubicBezTo>
                    <a:pt x="4048" y="763"/>
                    <a:pt x="5548" y="120"/>
                    <a:pt x="5548" y="120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5942314" y="2431438"/>
              <a:ext cx="424650" cy="552978"/>
            </a:xfrm>
            <a:custGeom>
              <a:avLst/>
              <a:gdLst/>
              <a:ahLst/>
              <a:cxnLst/>
              <a:rect l="l" t="t" r="r" b="b"/>
              <a:pathLst>
                <a:path w="6145" h="8002" extrusionOk="0">
                  <a:moveTo>
                    <a:pt x="4490" y="1"/>
                  </a:moveTo>
                  <a:lnTo>
                    <a:pt x="1" y="7645"/>
                  </a:lnTo>
                  <a:lnTo>
                    <a:pt x="513" y="8002"/>
                  </a:lnTo>
                  <a:lnTo>
                    <a:pt x="6145" y="1180"/>
                  </a:lnTo>
                  <a:lnTo>
                    <a:pt x="5799" y="941"/>
                  </a:lnTo>
                  <a:lnTo>
                    <a:pt x="4954" y="334"/>
                  </a:lnTo>
                  <a:lnTo>
                    <a:pt x="4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5942314" y="2305598"/>
              <a:ext cx="212360" cy="654148"/>
            </a:xfrm>
            <a:custGeom>
              <a:avLst/>
              <a:gdLst/>
              <a:ahLst/>
              <a:cxnLst/>
              <a:rect l="l" t="t" r="r" b="b"/>
              <a:pathLst>
                <a:path w="3073" h="9466" extrusionOk="0">
                  <a:moveTo>
                    <a:pt x="1930" y="0"/>
                  </a:moveTo>
                  <a:lnTo>
                    <a:pt x="1" y="9466"/>
                  </a:lnTo>
                  <a:lnTo>
                    <a:pt x="3073" y="81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6075616" y="1947636"/>
              <a:ext cx="580136" cy="413939"/>
            </a:xfrm>
            <a:custGeom>
              <a:avLst/>
              <a:gdLst/>
              <a:ahLst/>
              <a:cxnLst/>
              <a:rect l="l" t="t" r="r" b="b"/>
              <a:pathLst>
                <a:path w="8395" h="5990" extrusionOk="0">
                  <a:moveTo>
                    <a:pt x="8395" y="1"/>
                  </a:moveTo>
                  <a:lnTo>
                    <a:pt x="1" y="5144"/>
                  </a:lnTo>
                  <a:lnTo>
                    <a:pt x="1" y="5180"/>
                  </a:lnTo>
                  <a:lnTo>
                    <a:pt x="1144" y="5990"/>
                  </a:lnTo>
                  <a:lnTo>
                    <a:pt x="1179" y="5895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6154603" y="1947636"/>
              <a:ext cx="501149" cy="483873"/>
            </a:xfrm>
            <a:custGeom>
              <a:avLst/>
              <a:gdLst/>
              <a:ahLst/>
              <a:cxnLst/>
              <a:rect l="l" t="t" r="r" b="b"/>
              <a:pathLst>
                <a:path w="7252" h="7002" extrusionOk="0">
                  <a:moveTo>
                    <a:pt x="7252" y="1"/>
                  </a:moveTo>
                  <a:lnTo>
                    <a:pt x="36" y="5895"/>
                  </a:lnTo>
                  <a:lnTo>
                    <a:pt x="1" y="5990"/>
                  </a:lnTo>
                  <a:lnTo>
                    <a:pt x="656" y="6454"/>
                  </a:lnTo>
                  <a:lnTo>
                    <a:pt x="1418" y="7002"/>
                  </a:lnTo>
                  <a:lnTo>
                    <a:pt x="1596" y="6704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6473036" y="1973205"/>
              <a:ext cx="222242" cy="672253"/>
            </a:xfrm>
            <a:custGeom>
              <a:avLst/>
              <a:gdLst/>
              <a:ahLst/>
              <a:cxnLst/>
              <a:rect l="l" t="t" r="r" b="b"/>
              <a:pathLst>
                <a:path w="3216" h="9728" extrusionOk="0">
                  <a:moveTo>
                    <a:pt x="3215" y="0"/>
                  </a:moveTo>
                  <a:lnTo>
                    <a:pt x="84" y="8835"/>
                  </a:lnTo>
                  <a:lnTo>
                    <a:pt x="0" y="8918"/>
                  </a:lnTo>
                  <a:lnTo>
                    <a:pt x="1143" y="9727"/>
                  </a:lnTo>
                  <a:lnTo>
                    <a:pt x="1167" y="970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6366891" y="1973205"/>
              <a:ext cx="328387" cy="616278"/>
            </a:xfrm>
            <a:custGeom>
              <a:avLst/>
              <a:gdLst/>
              <a:ahLst/>
              <a:cxnLst/>
              <a:rect l="l" t="t" r="r" b="b"/>
              <a:pathLst>
                <a:path w="4752" h="8918" extrusionOk="0">
                  <a:moveTo>
                    <a:pt x="4751" y="0"/>
                  </a:moveTo>
                  <a:lnTo>
                    <a:pt x="298" y="7441"/>
                  </a:lnTo>
                  <a:lnTo>
                    <a:pt x="1" y="7811"/>
                  </a:lnTo>
                  <a:lnTo>
                    <a:pt x="882" y="8442"/>
                  </a:lnTo>
                  <a:lnTo>
                    <a:pt x="1536" y="8918"/>
                  </a:lnTo>
                  <a:lnTo>
                    <a:pt x="1620" y="8835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6252524" y="1947636"/>
              <a:ext cx="442756" cy="565348"/>
            </a:xfrm>
            <a:custGeom>
              <a:avLst/>
              <a:gdLst/>
              <a:ahLst/>
              <a:cxnLst/>
              <a:rect l="l" t="t" r="r" b="b"/>
              <a:pathLst>
                <a:path w="6407" h="8181" extrusionOk="0">
                  <a:moveTo>
                    <a:pt x="5835" y="1"/>
                  </a:moveTo>
                  <a:lnTo>
                    <a:pt x="179" y="6704"/>
                  </a:lnTo>
                  <a:lnTo>
                    <a:pt x="1" y="7002"/>
                  </a:lnTo>
                  <a:lnTo>
                    <a:pt x="465" y="7335"/>
                  </a:lnTo>
                  <a:lnTo>
                    <a:pt x="1310" y="7942"/>
                  </a:lnTo>
                  <a:lnTo>
                    <a:pt x="1656" y="8181"/>
                  </a:lnTo>
                  <a:lnTo>
                    <a:pt x="1953" y="7811"/>
                  </a:lnTo>
                  <a:lnTo>
                    <a:pt x="6406" y="370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011110" y="1110849"/>
              <a:ext cx="262046" cy="59430"/>
            </a:xfrm>
            <a:custGeom>
              <a:avLst/>
              <a:gdLst/>
              <a:ahLst/>
              <a:cxnLst/>
              <a:rect l="l" t="t" r="r" b="b"/>
              <a:pathLst>
                <a:path w="3792" h="860" extrusionOk="0">
                  <a:moveTo>
                    <a:pt x="104" y="1"/>
                  </a:moveTo>
                  <a:cubicBezTo>
                    <a:pt x="29" y="1"/>
                    <a:pt x="0" y="121"/>
                    <a:pt x="91" y="132"/>
                  </a:cubicBezTo>
                  <a:cubicBezTo>
                    <a:pt x="1294" y="382"/>
                    <a:pt x="2484" y="609"/>
                    <a:pt x="3687" y="859"/>
                  </a:cubicBezTo>
                  <a:cubicBezTo>
                    <a:pt x="3690" y="859"/>
                    <a:pt x="3693" y="859"/>
                    <a:pt x="3695" y="859"/>
                  </a:cubicBezTo>
                  <a:cubicBezTo>
                    <a:pt x="3761" y="859"/>
                    <a:pt x="3791" y="727"/>
                    <a:pt x="3723" y="716"/>
                  </a:cubicBezTo>
                  <a:cubicBezTo>
                    <a:pt x="2508" y="478"/>
                    <a:pt x="1318" y="239"/>
                    <a:pt x="115" y="1"/>
                  </a:cubicBezTo>
                  <a:cubicBezTo>
                    <a:pt x="111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2883889" y="1190250"/>
              <a:ext cx="225904" cy="38008"/>
            </a:xfrm>
            <a:custGeom>
              <a:avLst/>
              <a:gdLst/>
              <a:ahLst/>
              <a:cxnLst/>
              <a:rect l="l" t="t" r="r" b="b"/>
              <a:pathLst>
                <a:path w="3269" h="550" extrusionOk="0">
                  <a:moveTo>
                    <a:pt x="1592" y="1"/>
                  </a:moveTo>
                  <a:cubicBezTo>
                    <a:pt x="1067" y="1"/>
                    <a:pt x="540" y="123"/>
                    <a:pt x="63" y="364"/>
                  </a:cubicBezTo>
                  <a:cubicBezTo>
                    <a:pt x="1" y="396"/>
                    <a:pt x="38" y="490"/>
                    <a:pt x="112" y="490"/>
                  </a:cubicBezTo>
                  <a:cubicBezTo>
                    <a:pt x="122" y="490"/>
                    <a:pt x="134" y="488"/>
                    <a:pt x="146" y="484"/>
                  </a:cubicBezTo>
                  <a:cubicBezTo>
                    <a:pt x="591" y="255"/>
                    <a:pt x="1088" y="142"/>
                    <a:pt x="1584" y="142"/>
                  </a:cubicBezTo>
                  <a:cubicBezTo>
                    <a:pt x="2124" y="142"/>
                    <a:pt x="2663" y="276"/>
                    <a:pt x="3135" y="543"/>
                  </a:cubicBezTo>
                  <a:cubicBezTo>
                    <a:pt x="3144" y="548"/>
                    <a:pt x="3153" y="550"/>
                    <a:pt x="3162" y="550"/>
                  </a:cubicBezTo>
                  <a:cubicBezTo>
                    <a:pt x="3222" y="550"/>
                    <a:pt x="3268" y="455"/>
                    <a:pt x="3206" y="424"/>
                  </a:cubicBezTo>
                  <a:cubicBezTo>
                    <a:pt x="2714" y="141"/>
                    <a:pt x="2154" y="1"/>
                    <a:pt x="159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2806837" y="1304273"/>
              <a:ext cx="184303" cy="57564"/>
            </a:xfrm>
            <a:custGeom>
              <a:avLst/>
              <a:gdLst/>
              <a:ahLst/>
              <a:cxnLst/>
              <a:rect l="l" t="t" r="r" b="b"/>
              <a:pathLst>
                <a:path w="2667" h="833" extrusionOk="0">
                  <a:moveTo>
                    <a:pt x="2583" y="0"/>
                  </a:moveTo>
                  <a:cubicBezTo>
                    <a:pt x="1702" y="96"/>
                    <a:pt x="856" y="334"/>
                    <a:pt x="71" y="703"/>
                  </a:cubicBezTo>
                  <a:cubicBezTo>
                    <a:pt x="1" y="743"/>
                    <a:pt x="31" y="833"/>
                    <a:pt x="99" y="833"/>
                  </a:cubicBezTo>
                  <a:cubicBezTo>
                    <a:pt x="112" y="833"/>
                    <a:pt x="127" y="830"/>
                    <a:pt x="142" y="822"/>
                  </a:cubicBezTo>
                  <a:cubicBezTo>
                    <a:pt x="916" y="453"/>
                    <a:pt x="1749" y="227"/>
                    <a:pt x="2583" y="143"/>
                  </a:cubicBezTo>
                  <a:cubicBezTo>
                    <a:pt x="2654" y="143"/>
                    <a:pt x="2666" y="0"/>
                    <a:pt x="258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2742225" y="1454368"/>
              <a:ext cx="143531" cy="144429"/>
            </a:xfrm>
            <a:custGeom>
              <a:avLst/>
              <a:gdLst/>
              <a:ahLst/>
              <a:cxnLst/>
              <a:rect l="l" t="t" r="r" b="b"/>
              <a:pathLst>
                <a:path w="2077" h="2090" extrusionOk="0">
                  <a:moveTo>
                    <a:pt x="1965" y="1"/>
                  </a:moveTo>
                  <a:cubicBezTo>
                    <a:pt x="1955" y="1"/>
                    <a:pt x="1945" y="3"/>
                    <a:pt x="1934" y="7"/>
                  </a:cubicBezTo>
                  <a:cubicBezTo>
                    <a:pt x="1089" y="400"/>
                    <a:pt x="410" y="1114"/>
                    <a:pt x="17" y="1984"/>
                  </a:cubicBezTo>
                  <a:cubicBezTo>
                    <a:pt x="1" y="2034"/>
                    <a:pt x="54" y="2090"/>
                    <a:pt x="96" y="2090"/>
                  </a:cubicBezTo>
                  <a:cubicBezTo>
                    <a:pt x="114" y="2090"/>
                    <a:pt x="129" y="2080"/>
                    <a:pt x="136" y="2055"/>
                  </a:cubicBezTo>
                  <a:cubicBezTo>
                    <a:pt x="506" y="1222"/>
                    <a:pt x="1184" y="519"/>
                    <a:pt x="1994" y="138"/>
                  </a:cubicBezTo>
                  <a:cubicBezTo>
                    <a:pt x="2077" y="97"/>
                    <a:pt x="2033" y="1"/>
                    <a:pt x="196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2783273" y="1596654"/>
              <a:ext cx="60329" cy="165230"/>
            </a:xfrm>
            <a:custGeom>
              <a:avLst/>
              <a:gdLst/>
              <a:ahLst/>
              <a:cxnLst/>
              <a:rect l="l" t="t" r="r" b="b"/>
              <a:pathLst>
                <a:path w="873" h="2391" extrusionOk="0">
                  <a:moveTo>
                    <a:pt x="781" y="1"/>
                  </a:moveTo>
                  <a:cubicBezTo>
                    <a:pt x="759" y="1"/>
                    <a:pt x="737" y="13"/>
                    <a:pt x="721" y="44"/>
                  </a:cubicBezTo>
                  <a:cubicBezTo>
                    <a:pt x="412" y="770"/>
                    <a:pt x="174" y="1532"/>
                    <a:pt x="7" y="2306"/>
                  </a:cubicBezTo>
                  <a:cubicBezTo>
                    <a:pt x="0" y="2359"/>
                    <a:pt x="39" y="2390"/>
                    <a:pt x="76" y="2390"/>
                  </a:cubicBezTo>
                  <a:cubicBezTo>
                    <a:pt x="104" y="2390"/>
                    <a:pt x="133" y="2371"/>
                    <a:pt x="138" y="2330"/>
                  </a:cubicBezTo>
                  <a:cubicBezTo>
                    <a:pt x="293" y="1580"/>
                    <a:pt x="531" y="818"/>
                    <a:pt x="840" y="103"/>
                  </a:cubicBezTo>
                  <a:cubicBezTo>
                    <a:pt x="873" y="55"/>
                    <a:pt x="828" y="1"/>
                    <a:pt x="78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2889832" y="1678336"/>
              <a:ext cx="22805" cy="193287"/>
            </a:xfrm>
            <a:custGeom>
              <a:avLst/>
              <a:gdLst/>
              <a:ahLst/>
              <a:cxnLst/>
              <a:rect l="l" t="t" r="r" b="b"/>
              <a:pathLst>
                <a:path w="330" h="2797" extrusionOk="0">
                  <a:moveTo>
                    <a:pt x="216" y="0"/>
                  </a:moveTo>
                  <a:cubicBezTo>
                    <a:pt x="189" y="0"/>
                    <a:pt x="165" y="16"/>
                    <a:pt x="156" y="52"/>
                  </a:cubicBezTo>
                  <a:cubicBezTo>
                    <a:pt x="1" y="945"/>
                    <a:pt x="13" y="1850"/>
                    <a:pt x="191" y="2743"/>
                  </a:cubicBezTo>
                  <a:cubicBezTo>
                    <a:pt x="196" y="2781"/>
                    <a:pt x="220" y="2796"/>
                    <a:pt x="246" y="2796"/>
                  </a:cubicBezTo>
                  <a:cubicBezTo>
                    <a:pt x="285" y="2796"/>
                    <a:pt x="329" y="2762"/>
                    <a:pt x="322" y="2719"/>
                  </a:cubicBezTo>
                  <a:cubicBezTo>
                    <a:pt x="156" y="1850"/>
                    <a:pt x="144" y="957"/>
                    <a:pt x="298" y="100"/>
                  </a:cubicBezTo>
                  <a:cubicBezTo>
                    <a:pt x="306" y="41"/>
                    <a:pt x="259" y="0"/>
                    <a:pt x="216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2997358" y="1724705"/>
              <a:ext cx="122109" cy="174905"/>
            </a:xfrm>
            <a:custGeom>
              <a:avLst/>
              <a:gdLst/>
              <a:ahLst/>
              <a:cxnLst/>
              <a:rect l="l" t="t" r="r" b="b"/>
              <a:pathLst>
                <a:path w="1767" h="2531" extrusionOk="0">
                  <a:moveTo>
                    <a:pt x="94" y="1"/>
                  </a:moveTo>
                  <a:cubicBezTo>
                    <a:pt x="51" y="1"/>
                    <a:pt x="1" y="37"/>
                    <a:pt x="16" y="84"/>
                  </a:cubicBezTo>
                  <a:cubicBezTo>
                    <a:pt x="302" y="1024"/>
                    <a:pt x="862" y="1882"/>
                    <a:pt x="1612" y="2513"/>
                  </a:cubicBezTo>
                  <a:cubicBezTo>
                    <a:pt x="1626" y="2525"/>
                    <a:pt x="1642" y="2530"/>
                    <a:pt x="1657" y="2530"/>
                  </a:cubicBezTo>
                  <a:cubicBezTo>
                    <a:pt x="1716" y="2530"/>
                    <a:pt x="1766" y="2453"/>
                    <a:pt x="1719" y="2405"/>
                  </a:cubicBezTo>
                  <a:cubicBezTo>
                    <a:pt x="981" y="1774"/>
                    <a:pt x="433" y="965"/>
                    <a:pt x="147" y="36"/>
                  </a:cubicBezTo>
                  <a:cubicBezTo>
                    <a:pt x="139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3111311" y="1728229"/>
              <a:ext cx="231156" cy="160185"/>
            </a:xfrm>
            <a:custGeom>
              <a:avLst/>
              <a:gdLst/>
              <a:ahLst/>
              <a:cxnLst/>
              <a:rect l="l" t="t" r="r" b="b"/>
              <a:pathLst>
                <a:path w="3345" h="2318" extrusionOk="0">
                  <a:moveTo>
                    <a:pt x="121" y="0"/>
                  </a:moveTo>
                  <a:cubicBezTo>
                    <a:pt x="63" y="0"/>
                    <a:pt x="1" y="66"/>
                    <a:pt x="70" y="116"/>
                  </a:cubicBezTo>
                  <a:cubicBezTo>
                    <a:pt x="1022" y="973"/>
                    <a:pt x="2070" y="1712"/>
                    <a:pt x="3201" y="2307"/>
                  </a:cubicBezTo>
                  <a:cubicBezTo>
                    <a:pt x="3215" y="2315"/>
                    <a:pt x="3228" y="2318"/>
                    <a:pt x="3240" y="2318"/>
                  </a:cubicBezTo>
                  <a:cubicBezTo>
                    <a:pt x="3304" y="2318"/>
                    <a:pt x="3345" y="2228"/>
                    <a:pt x="3285" y="2188"/>
                  </a:cubicBezTo>
                  <a:cubicBezTo>
                    <a:pt x="2165" y="1592"/>
                    <a:pt x="1106" y="866"/>
                    <a:pt x="153" y="9"/>
                  </a:cubicBezTo>
                  <a:cubicBezTo>
                    <a:pt x="143" y="3"/>
                    <a:pt x="132" y="0"/>
                    <a:pt x="121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328369" y="1708465"/>
              <a:ext cx="188518" cy="80507"/>
            </a:xfrm>
            <a:custGeom>
              <a:avLst/>
              <a:gdLst/>
              <a:ahLst/>
              <a:cxnLst/>
              <a:rect l="l" t="t" r="r" b="b"/>
              <a:pathLst>
                <a:path w="2728" h="1165" extrusionOk="0">
                  <a:moveTo>
                    <a:pt x="216" y="1"/>
                  </a:moveTo>
                  <a:cubicBezTo>
                    <a:pt x="199" y="1"/>
                    <a:pt x="182" y="7"/>
                    <a:pt x="167" y="21"/>
                  </a:cubicBezTo>
                  <a:cubicBezTo>
                    <a:pt x="1" y="212"/>
                    <a:pt x="334" y="378"/>
                    <a:pt x="465" y="450"/>
                  </a:cubicBezTo>
                  <a:cubicBezTo>
                    <a:pt x="691" y="581"/>
                    <a:pt x="918" y="700"/>
                    <a:pt x="1156" y="795"/>
                  </a:cubicBezTo>
                  <a:cubicBezTo>
                    <a:pt x="1632" y="985"/>
                    <a:pt x="2132" y="1116"/>
                    <a:pt x="2644" y="1164"/>
                  </a:cubicBezTo>
                  <a:cubicBezTo>
                    <a:pt x="2647" y="1165"/>
                    <a:pt x="2650" y="1165"/>
                    <a:pt x="2654" y="1165"/>
                  </a:cubicBezTo>
                  <a:cubicBezTo>
                    <a:pt x="2727" y="1165"/>
                    <a:pt x="2724" y="1033"/>
                    <a:pt x="2644" y="1033"/>
                  </a:cubicBezTo>
                  <a:cubicBezTo>
                    <a:pt x="2203" y="985"/>
                    <a:pt x="1775" y="902"/>
                    <a:pt x="1370" y="747"/>
                  </a:cubicBezTo>
                  <a:cubicBezTo>
                    <a:pt x="1179" y="676"/>
                    <a:pt x="977" y="581"/>
                    <a:pt x="798" y="485"/>
                  </a:cubicBezTo>
                  <a:cubicBezTo>
                    <a:pt x="739" y="450"/>
                    <a:pt x="215" y="164"/>
                    <a:pt x="275" y="104"/>
                  </a:cubicBezTo>
                  <a:cubicBezTo>
                    <a:pt x="320" y="59"/>
                    <a:pt x="269" y="1"/>
                    <a:pt x="2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531052" y="1624020"/>
              <a:ext cx="260595" cy="78572"/>
            </a:xfrm>
            <a:custGeom>
              <a:avLst/>
              <a:gdLst/>
              <a:ahLst/>
              <a:cxnLst/>
              <a:rect l="l" t="t" r="r" b="b"/>
              <a:pathLst>
                <a:path w="3771" h="1137" extrusionOk="0">
                  <a:moveTo>
                    <a:pt x="89" y="0"/>
                  </a:moveTo>
                  <a:cubicBezTo>
                    <a:pt x="27" y="0"/>
                    <a:pt x="1" y="85"/>
                    <a:pt x="68" y="124"/>
                  </a:cubicBezTo>
                  <a:cubicBezTo>
                    <a:pt x="866" y="707"/>
                    <a:pt x="1866" y="922"/>
                    <a:pt x="2830" y="1041"/>
                  </a:cubicBezTo>
                  <a:lnTo>
                    <a:pt x="3676" y="1136"/>
                  </a:lnTo>
                  <a:cubicBezTo>
                    <a:pt x="3680" y="1136"/>
                    <a:pt x="3683" y="1137"/>
                    <a:pt x="3687" y="1137"/>
                  </a:cubicBezTo>
                  <a:cubicBezTo>
                    <a:pt x="3771" y="1137"/>
                    <a:pt x="3767" y="1005"/>
                    <a:pt x="3676" y="1005"/>
                  </a:cubicBezTo>
                  <a:cubicBezTo>
                    <a:pt x="2723" y="910"/>
                    <a:pt x="1735" y="814"/>
                    <a:pt x="854" y="422"/>
                  </a:cubicBezTo>
                  <a:cubicBezTo>
                    <a:pt x="604" y="302"/>
                    <a:pt x="366" y="172"/>
                    <a:pt x="140" y="17"/>
                  </a:cubicBezTo>
                  <a:cubicBezTo>
                    <a:pt x="121" y="5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3793856" y="1561411"/>
              <a:ext cx="224868" cy="57288"/>
            </a:xfrm>
            <a:custGeom>
              <a:avLst/>
              <a:gdLst/>
              <a:ahLst/>
              <a:cxnLst/>
              <a:rect l="l" t="t" r="r" b="b"/>
              <a:pathLst>
                <a:path w="3254" h="829" extrusionOk="0">
                  <a:moveTo>
                    <a:pt x="77" y="0"/>
                  </a:moveTo>
                  <a:cubicBezTo>
                    <a:pt x="21" y="0"/>
                    <a:pt x="1" y="116"/>
                    <a:pt x="75" y="137"/>
                  </a:cubicBezTo>
                  <a:cubicBezTo>
                    <a:pt x="1063" y="506"/>
                    <a:pt x="2111" y="732"/>
                    <a:pt x="3171" y="828"/>
                  </a:cubicBezTo>
                  <a:cubicBezTo>
                    <a:pt x="3174" y="828"/>
                    <a:pt x="3177" y="828"/>
                    <a:pt x="3180" y="828"/>
                  </a:cubicBezTo>
                  <a:cubicBezTo>
                    <a:pt x="3254" y="828"/>
                    <a:pt x="3251" y="685"/>
                    <a:pt x="3171" y="685"/>
                  </a:cubicBezTo>
                  <a:cubicBezTo>
                    <a:pt x="2123" y="601"/>
                    <a:pt x="1099" y="375"/>
                    <a:pt x="99" y="6"/>
                  </a:cubicBezTo>
                  <a:cubicBezTo>
                    <a:pt x="91" y="2"/>
                    <a:pt x="84" y="0"/>
                    <a:pt x="77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4026531" y="1484221"/>
              <a:ext cx="200404" cy="37317"/>
            </a:xfrm>
            <a:custGeom>
              <a:avLst/>
              <a:gdLst/>
              <a:ahLst/>
              <a:cxnLst/>
              <a:rect l="l" t="t" r="r" b="b"/>
              <a:pathLst>
                <a:path w="2900" h="540" extrusionOk="0">
                  <a:moveTo>
                    <a:pt x="82" y="1"/>
                  </a:moveTo>
                  <a:cubicBezTo>
                    <a:pt x="15" y="1"/>
                    <a:pt x="0" y="113"/>
                    <a:pt x="66" y="135"/>
                  </a:cubicBezTo>
                  <a:cubicBezTo>
                    <a:pt x="959" y="385"/>
                    <a:pt x="1887" y="528"/>
                    <a:pt x="2804" y="540"/>
                  </a:cubicBezTo>
                  <a:cubicBezTo>
                    <a:pt x="2899" y="540"/>
                    <a:pt x="2899" y="409"/>
                    <a:pt x="2804" y="409"/>
                  </a:cubicBezTo>
                  <a:cubicBezTo>
                    <a:pt x="1899" y="385"/>
                    <a:pt x="994" y="254"/>
                    <a:pt x="101" y="4"/>
                  </a:cubicBezTo>
                  <a:cubicBezTo>
                    <a:pt x="95" y="2"/>
                    <a:pt x="88" y="1"/>
                    <a:pt x="8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4217328" y="1390584"/>
              <a:ext cx="238343" cy="26675"/>
            </a:xfrm>
            <a:custGeom>
              <a:avLst/>
              <a:gdLst/>
              <a:ahLst/>
              <a:cxnLst/>
              <a:rect l="l" t="t" r="r" b="b"/>
              <a:pathLst>
                <a:path w="3449" h="386" extrusionOk="0">
                  <a:moveTo>
                    <a:pt x="124" y="1"/>
                  </a:moveTo>
                  <a:cubicBezTo>
                    <a:pt x="28" y="1"/>
                    <a:pt x="0" y="110"/>
                    <a:pt x="91" y="144"/>
                  </a:cubicBezTo>
                  <a:cubicBezTo>
                    <a:pt x="866" y="299"/>
                    <a:pt x="1653" y="386"/>
                    <a:pt x="2448" y="386"/>
                  </a:cubicBezTo>
                  <a:cubicBezTo>
                    <a:pt x="2753" y="386"/>
                    <a:pt x="3058" y="373"/>
                    <a:pt x="3365" y="347"/>
                  </a:cubicBezTo>
                  <a:cubicBezTo>
                    <a:pt x="3445" y="347"/>
                    <a:pt x="3448" y="215"/>
                    <a:pt x="3375" y="215"/>
                  </a:cubicBezTo>
                  <a:cubicBezTo>
                    <a:pt x="3372" y="215"/>
                    <a:pt x="3368" y="215"/>
                    <a:pt x="3365" y="216"/>
                  </a:cubicBezTo>
                  <a:cubicBezTo>
                    <a:pt x="3094" y="234"/>
                    <a:pt x="2823" y="243"/>
                    <a:pt x="2551" y="243"/>
                  </a:cubicBezTo>
                  <a:cubicBezTo>
                    <a:pt x="1737" y="243"/>
                    <a:pt x="924" y="162"/>
                    <a:pt x="138" y="1"/>
                  </a:cubicBezTo>
                  <a:cubicBezTo>
                    <a:pt x="133" y="1"/>
                    <a:pt x="128" y="1"/>
                    <a:pt x="12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4393337" y="1295151"/>
              <a:ext cx="254030" cy="20732"/>
            </a:xfrm>
            <a:custGeom>
              <a:avLst/>
              <a:gdLst/>
              <a:ahLst/>
              <a:cxnLst/>
              <a:rect l="l" t="t" r="r" b="b"/>
              <a:pathLst>
                <a:path w="3676" h="300" extrusionOk="0">
                  <a:moveTo>
                    <a:pt x="105" y="1"/>
                  </a:moveTo>
                  <a:cubicBezTo>
                    <a:pt x="29" y="1"/>
                    <a:pt x="1" y="121"/>
                    <a:pt x="92" y="132"/>
                  </a:cubicBezTo>
                  <a:cubicBezTo>
                    <a:pt x="814" y="244"/>
                    <a:pt x="1545" y="300"/>
                    <a:pt x="2273" y="300"/>
                  </a:cubicBezTo>
                  <a:cubicBezTo>
                    <a:pt x="2711" y="300"/>
                    <a:pt x="3147" y="280"/>
                    <a:pt x="3580" y="239"/>
                  </a:cubicBezTo>
                  <a:cubicBezTo>
                    <a:pt x="3671" y="228"/>
                    <a:pt x="3675" y="108"/>
                    <a:pt x="3592" y="108"/>
                  </a:cubicBezTo>
                  <a:cubicBezTo>
                    <a:pt x="3588" y="108"/>
                    <a:pt x="3584" y="108"/>
                    <a:pt x="3580" y="109"/>
                  </a:cubicBezTo>
                  <a:cubicBezTo>
                    <a:pt x="3152" y="149"/>
                    <a:pt x="2718" y="169"/>
                    <a:pt x="2283" y="169"/>
                  </a:cubicBezTo>
                  <a:cubicBezTo>
                    <a:pt x="1558" y="169"/>
                    <a:pt x="830" y="113"/>
                    <a:pt x="116" y="1"/>
                  </a:cubicBez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4524705" y="1165856"/>
              <a:ext cx="274347" cy="46300"/>
            </a:xfrm>
            <a:custGeom>
              <a:avLst/>
              <a:gdLst/>
              <a:ahLst/>
              <a:cxnLst/>
              <a:rect l="l" t="t" r="r" b="b"/>
              <a:pathLst>
                <a:path w="3970" h="670" extrusionOk="0">
                  <a:moveTo>
                    <a:pt x="3875" y="0"/>
                  </a:moveTo>
                  <a:cubicBezTo>
                    <a:pt x="3870" y="0"/>
                    <a:pt x="3864" y="1"/>
                    <a:pt x="3858" y="3"/>
                  </a:cubicBezTo>
                  <a:cubicBezTo>
                    <a:pt x="2620" y="313"/>
                    <a:pt x="1370" y="491"/>
                    <a:pt x="96" y="539"/>
                  </a:cubicBezTo>
                  <a:cubicBezTo>
                    <a:pt x="92" y="538"/>
                    <a:pt x="88" y="538"/>
                    <a:pt x="85" y="538"/>
                  </a:cubicBezTo>
                  <a:cubicBezTo>
                    <a:pt x="1" y="538"/>
                    <a:pt x="4" y="670"/>
                    <a:pt x="96" y="670"/>
                  </a:cubicBezTo>
                  <a:cubicBezTo>
                    <a:pt x="1370" y="622"/>
                    <a:pt x="2656" y="444"/>
                    <a:pt x="3882" y="134"/>
                  </a:cubicBezTo>
                  <a:cubicBezTo>
                    <a:pt x="3969" y="112"/>
                    <a:pt x="3936" y="0"/>
                    <a:pt x="387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4573216" y="1022948"/>
              <a:ext cx="298672" cy="91288"/>
            </a:xfrm>
            <a:custGeom>
              <a:avLst/>
              <a:gdLst/>
              <a:ahLst/>
              <a:cxnLst/>
              <a:rect l="l" t="t" r="r" b="b"/>
              <a:pathLst>
                <a:path w="4322" h="1321" extrusionOk="0">
                  <a:moveTo>
                    <a:pt x="4223" y="0"/>
                  </a:moveTo>
                  <a:cubicBezTo>
                    <a:pt x="4210" y="0"/>
                    <a:pt x="4195" y="4"/>
                    <a:pt x="4180" y="11"/>
                  </a:cubicBezTo>
                  <a:cubicBezTo>
                    <a:pt x="3180" y="499"/>
                    <a:pt x="2132" y="857"/>
                    <a:pt x="1025" y="1059"/>
                  </a:cubicBezTo>
                  <a:cubicBezTo>
                    <a:pt x="715" y="1119"/>
                    <a:pt x="406" y="1154"/>
                    <a:pt x="72" y="1190"/>
                  </a:cubicBezTo>
                  <a:cubicBezTo>
                    <a:pt x="13" y="1190"/>
                    <a:pt x="1" y="1321"/>
                    <a:pt x="84" y="1321"/>
                  </a:cubicBezTo>
                  <a:cubicBezTo>
                    <a:pt x="1215" y="1214"/>
                    <a:pt x="2323" y="952"/>
                    <a:pt x="3382" y="523"/>
                  </a:cubicBezTo>
                  <a:cubicBezTo>
                    <a:pt x="3680" y="404"/>
                    <a:pt x="3978" y="261"/>
                    <a:pt x="4251" y="130"/>
                  </a:cubicBezTo>
                  <a:cubicBezTo>
                    <a:pt x="4321" y="90"/>
                    <a:pt x="4291" y="0"/>
                    <a:pt x="422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4707210" y="852605"/>
              <a:ext cx="292176" cy="149336"/>
            </a:xfrm>
            <a:custGeom>
              <a:avLst/>
              <a:gdLst/>
              <a:ahLst/>
              <a:cxnLst/>
              <a:rect l="l" t="t" r="r" b="b"/>
              <a:pathLst>
                <a:path w="4228" h="2161" extrusionOk="0">
                  <a:moveTo>
                    <a:pt x="4121" y="1"/>
                  </a:moveTo>
                  <a:cubicBezTo>
                    <a:pt x="4110" y="1"/>
                    <a:pt x="4098" y="4"/>
                    <a:pt x="4086" y="12"/>
                  </a:cubicBezTo>
                  <a:cubicBezTo>
                    <a:pt x="3086" y="583"/>
                    <a:pt x="2051" y="1119"/>
                    <a:pt x="991" y="1619"/>
                  </a:cubicBezTo>
                  <a:cubicBezTo>
                    <a:pt x="681" y="1750"/>
                    <a:pt x="384" y="1881"/>
                    <a:pt x="74" y="2012"/>
                  </a:cubicBezTo>
                  <a:cubicBezTo>
                    <a:pt x="1" y="2054"/>
                    <a:pt x="20" y="2161"/>
                    <a:pt x="83" y="2161"/>
                  </a:cubicBezTo>
                  <a:cubicBezTo>
                    <a:pt x="91" y="2161"/>
                    <a:pt x="100" y="2159"/>
                    <a:pt x="110" y="2155"/>
                  </a:cubicBezTo>
                  <a:cubicBezTo>
                    <a:pt x="1205" y="1702"/>
                    <a:pt x="2253" y="1179"/>
                    <a:pt x="3289" y="631"/>
                  </a:cubicBezTo>
                  <a:cubicBezTo>
                    <a:pt x="3586" y="464"/>
                    <a:pt x="3884" y="309"/>
                    <a:pt x="4158" y="131"/>
                  </a:cubicBezTo>
                  <a:cubicBezTo>
                    <a:pt x="4228" y="91"/>
                    <a:pt x="4180" y="1"/>
                    <a:pt x="412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4784814" y="724554"/>
              <a:ext cx="132336" cy="115198"/>
            </a:xfrm>
            <a:custGeom>
              <a:avLst/>
              <a:gdLst/>
              <a:ahLst/>
              <a:cxnLst/>
              <a:rect l="l" t="t" r="r" b="b"/>
              <a:pathLst>
                <a:path w="1915" h="1667" extrusionOk="0">
                  <a:moveTo>
                    <a:pt x="1805" y="0"/>
                  </a:moveTo>
                  <a:cubicBezTo>
                    <a:pt x="1790" y="0"/>
                    <a:pt x="1774" y="6"/>
                    <a:pt x="1761" y="19"/>
                  </a:cubicBezTo>
                  <a:cubicBezTo>
                    <a:pt x="1237" y="579"/>
                    <a:pt x="677" y="1091"/>
                    <a:pt x="58" y="1531"/>
                  </a:cubicBezTo>
                  <a:cubicBezTo>
                    <a:pt x="1" y="1579"/>
                    <a:pt x="36" y="1667"/>
                    <a:pt x="96" y="1667"/>
                  </a:cubicBezTo>
                  <a:cubicBezTo>
                    <a:pt x="110" y="1667"/>
                    <a:pt x="126" y="1662"/>
                    <a:pt x="142" y="1650"/>
                  </a:cubicBezTo>
                  <a:cubicBezTo>
                    <a:pt x="761" y="1186"/>
                    <a:pt x="1344" y="686"/>
                    <a:pt x="1868" y="114"/>
                  </a:cubicBezTo>
                  <a:cubicBezTo>
                    <a:pt x="1914" y="68"/>
                    <a:pt x="1860" y="0"/>
                    <a:pt x="180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4756136" y="569138"/>
              <a:ext cx="131023" cy="217404"/>
            </a:xfrm>
            <a:custGeom>
              <a:avLst/>
              <a:gdLst/>
              <a:ahLst/>
              <a:cxnLst/>
              <a:rect l="l" t="t" r="r" b="b"/>
              <a:pathLst>
                <a:path w="1896" h="3146" extrusionOk="0">
                  <a:moveTo>
                    <a:pt x="1809" y="0"/>
                  </a:moveTo>
                  <a:cubicBezTo>
                    <a:pt x="1791" y="0"/>
                    <a:pt x="1773" y="9"/>
                    <a:pt x="1759" y="30"/>
                  </a:cubicBezTo>
                  <a:cubicBezTo>
                    <a:pt x="1271" y="1078"/>
                    <a:pt x="700" y="2090"/>
                    <a:pt x="33" y="3042"/>
                  </a:cubicBezTo>
                  <a:cubicBezTo>
                    <a:pt x="0" y="3099"/>
                    <a:pt x="46" y="3145"/>
                    <a:pt x="94" y="3145"/>
                  </a:cubicBezTo>
                  <a:cubicBezTo>
                    <a:pt x="115" y="3145"/>
                    <a:pt x="137" y="3136"/>
                    <a:pt x="152" y="3114"/>
                  </a:cubicBezTo>
                  <a:cubicBezTo>
                    <a:pt x="807" y="2161"/>
                    <a:pt x="1390" y="1161"/>
                    <a:pt x="1878" y="101"/>
                  </a:cubicBezTo>
                  <a:cubicBezTo>
                    <a:pt x="1895" y="51"/>
                    <a:pt x="1852" y="0"/>
                    <a:pt x="180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4719718" y="476331"/>
              <a:ext cx="28057" cy="200405"/>
            </a:xfrm>
            <a:custGeom>
              <a:avLst/>
              <a:gdLst/>
              <a:ahLst/>
              <a:cxnLst/>
              <a:rect l="l" t="t" r="r" b="b"/>
              <a:pathLst>
                <a:path w="406" h="2900" extrusionOk="0">
                  <a:moveTo>
                    <a:pt x="340" y="1"/>
                  </a:moveTo>
                  <a:cubicBezTo>
                    <a:pt x="307" y="1"/>
                    <a:pt x="274" y="22"/>
                    <a:pt x="274" y="63"/>
                  </a:cubicBezTo>
                  <a:cubicBezTo>
                    <a:pt x="215" y="992"/>
                    <a:pt x="131" y="1909"/>
                    <a:pt x="12" y="2837"/>
                  </a:cubicBezTo>
                  <a:cubicBezTo>
                    <a:pt x="0" y="2879"/>
                    <a:pt x="33" y="2900"/>
                    <a:pt x="69" y="2900"/>
                  </a:cubicBezTo>
                  <a:cubicBezTo>
                    <a:pt x="104" y="2900"/>
                    <a:pt x="143" y="2879"/>
                    <a:pt x="143" y="2837"/>
                  </a:cubicBezTo>
                  <a:cubicBezTo>
                    <a:pt x="262" y="1909"/>
                    <a:pt x="346" y="992"/>
                    <a:pt x="405" y="63"/>
                  </a:cubicBezTo>
                  <a:cubicBezTo>
                    <a:pt x="405" y="22"/>
                    <a:pt x="372" y="1"/>
                    <a:pt x="340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4561468" y="422775"/>
              <a:ext cx="74564" cy="259558"/>
            </a:xfrm>
            <a:custGeom>
              <a:avLst/>
              <a:gdLst/>
              <a:ahLst/>
              <a:cxnLst/>
              <a:rect l="l" t="t" r="r" b="b"/>
              <a:pathLst>
                <a:path w="1079" h="3756" extrusionOk="0">
                  <a:moveTo>
                    <a:pt x="88" y="1"/>
                  </a:moveTo>
                  <a:cubicBezTo>
                    <a:pt x="48" y="1"/>
                    <a:pt x="0" y="48"/>
                    <a:pt x="16" y="112"/>
                  </a:cubicBezTo>
                  <a:cubicBezTo>
                    <a:pt x="254" y="695"/>
                    <a:pt x="457" y="1291"/>
                    <a:pt x="588" y="1898"/>
                  </a:cubicBezTo>
                  <a:cubicBezTo>
                    <a:pt x="647" y="2207"/>
                    <a:pt x="695" y="2517"/>
                    <a:pt x="731" y="2838"/>
                  </a:cubicBezTo>
                  <a:cubicBezTo>
                    <a:pt x="778" y="3136"/>
                    <a:pt x="826" y="3434"/>
                    <a:pt x="933" y="3708"/>
                  </a:cubicBezTo>
                  <a:cubicBezTo>
                    <a:pt x="942" y="3741"/>
                    <a:pt x="969" y="3755"/>
                    <a:pt x="996" y="3755"/>
                  </a:cubicBezTo>
                  <a:cubicBezTo>
                    <a:pt x="1036" y="3755"/>
                    <a:pt x="1078" y="3722"/>
                    <a:pt x="1064" y="3672"/>
                  </a:cubicBezTo>
                  <a:cubicBezTo>
                    <a:pt x="945" y="3374"/>
                    <a:pt x="897" y="3041"/>
                    <a:pt x="850" y="2731"/>
                  </a:cubicBezTo>
                  <a:cubicBezTo>
                    <a:pt x="814" y="2434"/>
                    <a:pt x="766" y="2124"/>
                    <a:pt x="707" y="1826"/>
                  </a:cubicBezTo>
                  <a:cubicBezTo>
                    <a:pt x="576" y="1207"/>
                    <a:pt x="373" y="600"/>
                    <a:pt x="135" y="40"/>
                  </a:cubicBezTo>
                  <a:cubicBezTo>
                    <a:pt x="127" y="13"/>
                    <a:pt x="109" y="1"/>
                    <a:pt x="88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4336257" y="438738"/>
              <a:ext cx="240209" cy="206900"/>
            </a:xfrm>
            <a:custGeom>
              <a:avLst/>
              <a:gdLst/>
              <a:ahLst/>
              <a:cxnLst/>
              <a:rect l="l" t="t" r="r" b="b"/>
              <a:pathLst>
                <a:path w="3476" h="2994" extrusionOk="0">
                  <a:moveTo>
                    <a:pt x="105" y="1"/>
                  </a:moveTo>
                  <a:cubicBezTo>
                    <a:pt x="41" y="1"/>
                    <a:pt x="1" y="91"/>
                    <a:pt x="60" y="131"/>
                  </a:cubicBezTo>
                  <a:cubicBezTo>
                    <a:pt x="1072" y="643"/>
                    <a:pt x="1989" y="1333"/>
                    <a:pt x="2727" y="2191"/>
                  </a:cubicBezTo>
                  <a:cubicBezTo>
                    <a:pt x="2942" y="2429"/>
                    <a:pt x="3144" y="2691"/>
                    <a:pt x="3323" y="2965"/>
                  </a:cubicBezTo>
                  <a:cubicBezTo>
                    <a:pt x="3336" y="2985"/>
                    <a:pt x="3356" y="2994"/>
                    <a:pt x="3376" y="2994"/>
                  </a:cubicBezTo>
                  <a:cubicBezTo>
                    <a:pt x="3425" y="2994"/>
                    <a:pt x="3476" y="2941"/>
                    <a:pt x="3442" y="2881"/>
                  </a:cubicBezTo>
                  <a:cubicBezTo>
                    <a:pt x="2787" y="1953"/>
                    <a:pt x="1954" y="1131"/>
                    <a:pt x="1001" y="500"/>
                  </a:cubicBezTo>
                  <a:cubicBezTo>
                    <a:pt x="715" y="321"/>
                    <a:pt x="441" y="167"/>
                    <a:pt x="144" y="12"/>
                  </a:cubicBezTo>
                  <a:cubicBezTo>
                    <a:pt x="130" y="4"/>
                    <a:pt x="117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4186369" y="486766"/>
              <a:ext cx="273863" cy="166336"/>
            </a:xfrm>
            <a:custGeom>
              <a:avLst/>
              <a:gdLst/>
              <a:ahLst/>
              <a:cxnLst/>
              <a:rect l="l" t="t" r="r" b="b"/>
              <a:pathLst>
                <a:path w="3963" h="2407" extrusionOk="0">
                  <a:moveTo>
                    <a:pt x="107" y="1"/>
                  </a:moveTo>
                  <a:cubicBezTo>
                    <a:pt x="47" y="1"/>
                    <a:pt x="0" y="95"/>
                    <a:pt x="63" y="127"/>
                  </a:cubicBezTo>
                  <a:cubicBezTo>
                    <a:pt x="1098" y="579"/>
                    <a:pt x="2098" y="1139"/>
                    <a:pt x="3039" y="1805"/>
                  </a:cubicBezTo>
                  <a:cubicBezTo>
                    <a:pt x="3301" y="1996"/>
                    <a:pt x="3563" y="2186"/>
                    <a:pt x="3813" y="2389"/>
                  </a:cubicBezTo>
                  <a:cubicBezTo>
                    <a:pt x="3825" y="2401"/>
                    <a:pt x="3840" y="2406"/>
                    <a:pt x="3854" y="2406"/>
                  </a:cubicBezTo>
                  <a:cubicBezTo>
                    <a:pt x="3909" y="2406"/>
                    <a:pt x="3963" y="2329"/>
                    <a:pt x="3896" y="2282"/>
                  </a:cubicBezTo>
                  <a:cubicBezTo>
                    <a:pt x="3003" y="1567"/>
                    <a:pt x="2027" y="936"/>
                    <a:pt x="1015" y="424"/>
                  </a:cubicBezTo>
                  <a:cubicBezTo>
                    <a:pt x="717" y="269"/>
                    <a:pt x="432" y="138"/>
                    <a:pt x="134" y="7"/>
                  </a:cubicBezTo>
                  <a:cubicBezTo>
                    <a:pt x="125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4087827" y="588418"/>
              <a:ext cx="270961" cy="68621"/>
            </a:xfrm>
            <a:custGeom>
              <a:avLst/>
              <a:gdLst/>
              <a:ahLst/>
              <a:cxnLst/>
              <a:rect l="l" t="t" r="r" b="b"/>
              <a:pathLst>
                <a:path w="3921" h="993" extrusionOk="0">
                  <a:moveTo>
                    <a:pt x="84" y="1"/>
                  </a:moveTo>
                  <a:cubicBezTo>
                    <a:pt x="0" y="1"/>
                    <a:pt x="0" y="144"/>
                    <a:pt x="84" y="144"/>
                  </a:cubicBezTo>
                  <a:cubicBezTo>
                    <a:pt x="1358" y="179"/>
                    <a:pt x="2608" y="477"/>
                    <a:pt x="3763" y="989"/>
                  </a:cubicBezTo>
                  <a:cubicBezTo>
                    <a:pt x="3771" y="991"/>
                    <a:pt x="3780" y="992"/>
                    <a:pt x="3788" y="992"/>
                  </a:cubicBezTo>
                  <a:cubicBezTo>
                    <a:pt x="3869" y="992"/>
                    <a:pt x="3921" y="892"/>
                    <a:pt x="3834" y="870"/>
                  </a:cubicBezTo>
                  <a:cubicBezTo>
                    <a:pt x="2643" y="346"/>
                    <a:pt x="1381" y="60"/>
                    <a:pt x="8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3985414" y="662015"/>
              <a:ext cx="251128" cy="27089"/>
            </a:xfrm>
            <a:custGeom>
              <a:avLst/>
              <a:gdLst/>
              <a:ahLst/>
              <a:cxnLst/>
              <a:rect l="l" t="t" r="r" b="b"/>
              <a:pathLst>
                <a:path w="3634" h="392" extrusionOk="0">
                  <a:moveTo>
                    <a:pt x="1916" y="1"/>
                  </a:moveTo>
                  <a:cubicBezTo>
                    <a:pt x="1296" y="1"/>
                    <a:pt x="678" y="81"/>
                    <a:pt x="77" y="246"/>
                  </a:cubicBezTo>
                  <a:cubicBezTo>
                    <a:pt x="1" y="278"/>
                    <a:pt x="35" y="391"/>
                    <a:pt x="96" y="391"/>
                  </a:cubicBezTo>
                  <a:cubicBezTo>
                    <a:pt x="101" y="391"/>
                    <a:pt x="107" y="390"/>
                    <a:pt x="113" y="388"/>
                  </a:cubicBezTo>
                  <a:cubicBezTo>
                    <a:pt x="706" y="227"/>
                    <a:pt x="1324" y="143"/>
                    <a:pt x="1943" y="143"/>
                  </a:cubicBezTo>
                  <a:cubicBezTo>
                    <a:pt x="2468" y="143"/>
                    <a:pt x="2993" y="203"/>
                    <a:pt x="3506" y="329"/>
                  </a:cubicBezTo>
                  <a:cubicBezTo>
                    <a:pt x="3510" y="329"/>
                    <a:pt x="3513" y="330"/>
                    <a:pt x="3517" y="330"/>
                  </a:cubicBezTo>
                  <a:cubicBezTo>
                    <a:pt x="3594" y="330"/>
                    <a:pt x="3634" y="209"/>
                    <a:pt x="3554" y="186"/>
                  </a:cubicBezTo>
                  <a:cubicBezTo>
                    <a:pt x="3013" y="63"/>
                    <a:pt x="2463" y="1"/>
                    <a:pt x="19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2986923" y="589248"/>
              <a:ext cx="1431717" cy="951023"/>
            </a:xfrm>
            <a:custGeom>
              <a:avLst/>
              <a:gdLst/>
              <a:ahLst/>
              <a:cxnLst/>
              <a:rect l="l" t="t" r="r" b="b"/>
              <a:pathLst>
                <a:path w="20718" h="13762" extrusionOk="0">
                  <a:moveTo>
                    <a:pt x="18777" y="1"/>
                  </a:moveTo>
                  <a:cubicBezTo>
                    <a:pt x="17717" y="465"/>
                    <a:pt x="16753" y="1156"/>
                    <a:pt x="15991" y="2025"/>
                  </a:cubicBezTo>
                  <a:lnTo>
                    <a:pt x="4275" y="6906"/>
                  </a:lnTo>
                  <a:cubicBezTo>
                    <a:pt x="2727" y="7085"/>
                    <a:pt x="1334" y="7895"/>
                    <a:pt x="120" y="8907"/>
                  </a:cubicBezTo>
                  <a:cubicBezTo>
                    <a:pt x="1" y="10335"/>
                    <a:pt x="394" y="11800"/>
                    <a:pt x="1489" y="12669"/>
                  </a:cubicBezTo>
                  <a:cubicBezTo>
                    <a:pt x="2191" y="13241"/>
                    <a:pt x="3096" y="13502"/>
                    <a:pt x="3989" y="13633"/>
                  </a:cubicBezTo>
                  <a:cubicBezTo>
                    <a:pt x="4546" y="13721"/>
                    <a:pt x="5105" y="13762"/>
                    <a:pt x="5662" y="13762"/>
                  </a:cubicBezTo>
                  <a:cubicBezTo>
                    <a:pt x="8667" y="13762"/>
                    <a:pt x="11647" y="12574"/>
                    <a:pt x="14288" y="11097"/>
                  </a:cubicBezTo>
                  <a:cubicBezTo>
                    <a:pt x="15169" y="10597"/>
                    <a:pt x="16015" y="10085"/>
                    <a:pt x="16788" y="9454"/>
                  </a:cubicBezTo>
                  <a:cubicBezTo>
                    <a:pt x="17777" y="8680"/>
                    <a:pt x="18634" y="7764"/>
                    <a:pt x="19336" y="6716"/>
                  </a:cubicBezTo>
                  <a:cubicBezTo>
                    <a:pt x="19944" y="5823"/>
                    <a:pt x="20456" y="4823"/>
                    <a:pt x="20587" y="3739"/>
                  </a:cubicBezTo>
                  <a:cubicBezTo>
                    <a:pt x="20718" y="2668"/>
                    <a:pt x="20468" y="1513"/>
                    <a:pt x="19729" y="703"/>
                  </a:cubicBezTo>
                  <a:cubicBezTo>
                    <a:pt x="19455" y="406"/>
                    <a:pt x="19134" y="179"/>
                    <a:pt x="18777" y="1"/>
                  </a:cubicBezTo>
                  <a:close/>
                </a:path>
              </a:pathLst>
            </a:custGeom>
            <a:solidFill>
              <a:srgbClr val="EF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2779610" y="537696"/>
              <a:ext cx="2094020" cy="1256329"/>
            </a:xfrm>
            <a:custGeom>
              <a:avLst/>
              <a:gdLst/>
              <a:ahLst/>
              <a:cxnLst/>
              <a:rect l="l" t="t" r="r" b="b"/>
              <a:pathLst>
                <a:path w="30302" h="18180" extrusionOk="0">
                  <a:moveTo>
                    <a:pt x="25566" y="1"/>
                  </a:moveTo>
                  <a:cubicBezTo>
                    <a:pt x="24274" y="1"/>
                    <a:pt x="22970" y="259"/>
                    <a:pt x="21789" y="783"/>
                  </a:cubicBezTo>
                  <a:cubicBezTo>
                    <a:pt x="22146" y="961"/>
                    <a:pt x="22467" y="1199"/>
                    <a:pt x="22741" y="1485"/>
                  </a:cubicBezTo>
                  <a:cubicBezTo>
                    <a:pt x="23479" y="2271"/>
                    <a:pt x="23741" y="3438"/>
                    <a:pt x="23598" y="4521"/>
                  </a:cubicBezTo>
                  <a:cubicBezTo>
                    <a:pt x="23468" y="5593"/>
                    <a:pt x="22967" y="6593"/>
                    <a:pt x="22348" y="7498"/>
                  </a:cubicBezTo>
                  <a:cubicBezTo>
                    <a:pt x="21658" y="8522"/>
                    <a:pt x="20789" y="9462"/>
                    <a:pt x="19812" y="10236"/>
                  </a:cubicBezTo>
                  <a:cubicBezTo>
                    <a:pt x="19015" y="10855"/>
                    <a:pt x="18169" y="11379"/>
                    <a:pt x="17312" y="11867"/>
                  </a:cubicBezTo>
                  <a:cubicBezTo>
                    <a:pt x="14655" y="13357"/>
                    <a:pt x="11667" y="14540"/>
                    <a:pt x="8663" y="14540"/>
                  </a:cubicBezTo>
                  <a:cubicBezTo>
                    <a:pt x="8113" y="14540"/>
                    <a:pt x="7562" y="14500"/>
                    <a:pt x="7013" y="14415"/>
                  </a:cubicBezTo>
                  <a:cubicBezTo>
                    <a:pt x="6120" y="14284"/>
                    <a:pt x="5203" y="14010"/>
                    <a:pt x="4513" y="13451"/>
                  </a:cubicBezTo>
                  <a:cubicBezTo>
                    <a:pt x="3417" y="12570"/>
                    <a:pt x="3024" y="11117"/>
                    <a:pt x="3144" y="9688"/>
                  </a:cubicBezTo>
                  <a:lnTo>
                    <a:pt x="3144" y="9688"/>
                  </a:lnTo>
                  <a:cubicBezTo>
                    <a:pt x="2822" y="9950"/>
                    <a:pt x="2524" y="10224"/>
                    <a:pt x="2227" y="10498"/>
                  </a:cubicBezTo>
                  <a:cubicBezTo>
                    <a:pt x="1072" y="11653"/>
                    <a:pt x="0" y="13117"/>
                    <a:pt x="191" y="14725"/>
                  </a:cubicBezTo>
                  <a:cubicBezTo>
                    <a:pt x="346" y="16011"/>
                    <a:pt x="1298" y="17082"/>
                    <a:pt x="2453" y="17630"/>
                  </a:cubicBezTo>
                  <a:cubicBezTo>
                    <a:pt x="3315" y="18034"/>
                    <a:pt x="4261" y="18179"/>
                    <a:pt x="5211" y="18179"/>
                  </a:cubicBezTo>
                  <a:cubicBezTo>
                    <a:pt x="5546" y="18179"/>
                    <a:pt x="5882" y="18161"/>
                    <a:pt x="6215" y="18130"/>
                  </a:cubicBezTo>
                  <a:cubicBezTo>
                    <a:pt x="7906" y="17975"/>
                    <a:pt x="9525" y="17463"/>
                    <a:pt x="11133" y="16963"/>
                  </a:cubicBezTo>
                  <a:cubicBezTo>
                    <a:pt x="12907" y="16415"/>
                    <a:pt x="14681" y="15844"/>
                    <a:pt x="16467" y="15296"/>
                  </a:cubicBezTo>
                  <a:cubicBezTo>
                    <a:pt x="17574" y="14951"/>
                    <a:pt x="18693" y="14594"/>
                    <a:pt x="19765" y="14165"/>
                  </a:cubicBezTo>
                  <a:cubicBezTo>
                    <a:pt x="22074" y="13248"/>
                    <a:pt x="24230" y="11974"/>
                    <a:pt x="26135" y="10391"/>
                  </a:cubicBezTo>
                  <a:cubicBezTo>
                    <a:pt x="27873" y="8950"/>
                    <a:pt x="29468" y="7164"/>
                    <a:pt x="30016" y="4962"/>
                  </a:cubicBezTo>
                  <a:cubicBezTo>
                    <a:pt x="30302" y="3759"/>
                    <a:pt x="30242" y="2402"/>
                    <a:pt x="29492" y="1449"/>
                  </a:cubicBezTo>
                  <a:cubicBezTo>
                    <a:pt x="28718" y="473"/>
                    <a:pt x="27408" y="104"/>
                    <a:pt x="26182" y="21"/>
                  </a:cubicBezTo>
                  <a:cubicBezTo>
                    <a:pt x="25977" y="7"/>
                    <a:pt x="25772" y="1"/>
                    <a:pt x="2556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3191749" y="1347463"/>
              <a:ext cx="573779" cy="112365"/>
            </a:xfrm>
            <a:custGeom>
              <a:avLst/>
              <a:gdLst/>
              <a:ahLst/>
              <a:cxnLst/>
              <a:rect l="l" t="t" r="r" b="b"/>
              <a:pathLst>
                <a:path w="8303" h="1626" extrusionOk="0">
                  <a:moveTo>
                    <a:pt x="8227" y="1"/>
                  </a:moveTo>
                  <a:cubicBezTo>
                    <a:pt x="8220" y="1"/>
                    <a:pt x="8213" y="2"/>
                    <a:pt x="8205" y="6"/>
                  </a:cubicBezTo>
                  <a:cubicBezTo>
                    <a:pt x="7193" y="435"/>
                    <a:pt x="6133" y="768"/>
                    <a:pt x="5061" y="1018"/>
                  </a:cubicBezTo>
                  <a:cubicBezTo>
                    <a:pt x="3990" y="1268"/>
                    <a:pt x="2895" y="1423"/>
                    <a:pt x="1787" y="1483"/>
                  </a:cubicBezTo>
                  <a:cubicBezTo>
                    <a:pt x="1677" y="1487"/>
                    <a:pt x="1566" y="1491"/>
                    <a:pt x="1454" y="1491"/>
                  </a:cubicBezTo>
                  <a:cubicBezTo>
                    <a:pt x="1000" y="1491"/>
                    <a:pt x="543" y="1436"/>
                    <a:pt x="132" y="1197"/>
                  </a:cubicBezTo>
                  <a:cubicBezTo>
                    <a:pt x="119" y="1189"/>
                    <a:pt x="106" y="1186"/>
                    <a:pt x="94" y="1186"/>
                  </a:cubicBezTo>
                  <a:cubicBezTo>
                    <a:pt x="33" y="1186"/>
                    <a:pt x="1" y="1276"/>
                    <a:pt x="61" y="1316"/>
                  </a:cubicBezTo>
                  <a:cubicBezTo>
                    <a:pt x="489" y="1566"/>
                    <a:pt x="1001" y="1626"/>
                    <a:pt x="1502" y="1626"/>
                  </a:cubicBezTo>
                  <a:cubicBezTo>
                    <a:pt x="2061" y="1626"/>
                    <a:pt x="2609" y="1566"/>
                    <a:pt x="3156" y="1495"/>
                  </a:cubicBezTo>
                  <a:cubicBezTo>
                    <a:pt x="4276" y="1364"/>
                    <a:pt x="5359" y="1126"/>
                    <a:pt x="6431" y="792"/>
                  </a:cubicBezTo>
                  <a:cubicBezTo>
                    <a:pt x="7038" y="602"/>
                    <a:pt x="7633" y="387"/>
                    <a:pt x="8229" y="137"/>
                  </a:cubicBezTo>
                  <a:cubicBezTo>
                    <a:pt x="8303" y="116"/>
                    <a:pt x="8283" y="1"/>
                    <a:pt x="8227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3161827" y="1486502"/>
              <a:ext cx="603701" cy="111466"/>
            </a:xfrm>
            <a:custGeom>
              <a:avLst/>
              <a:gdLst/>
              <a:ahLst/>
              <a:cxnLst/>
              <a:rect l="l" t="t" r="r" b="b"/>
              <a:pathLst>
                <a:path w="8736" h="1613" extrusionOk="0">
                  <a:moveTo>
                    <a:pt x="8661" y="0"/>
                  </a:moveTo>
                  <a:cubicBezTo>
                    <a:pt x="8654" y="0"/>
                    <a:pt x="8646" y="2"/>
                    <a:pt x="8638" y="7"/>
                  </a:cubicBezTo>
                  <a:cubicBezTo>
                    <a:pt x="7566" y="435"/>
                    <a:pt x="6459" y="840"/>
                    <a:pt x="5352" y="1114"/>
                  </a:cubicBezTo>
                  <a:cubicBezTo>
                    <a:pt x="4457" y="1335"/>
                    <a:pt x="3539" y="1471"/>
                    <a:pt x="2623" y="1471"/>
                  </a:cubicBezTo>
                  <a:cubicBezTo>
                    <a:pt x="2405" y="1471"/>
                    <a:pt x="2187" y="1463"/>
                    <a:pt x="1970" y="1447"/>
                  </a:cubicBezTo>
                  <a:cubicBezTo>
                    <a:pt x="1339" y="1400"/>
                    <a:pt x="720" y="1269"/>
                    <a:pt x="125" y="1054"/>
                  </a:cubicBezTo>
                  <a:cubicBezTo>
                    <a:pt x="117" y="1052"/>
                    <a:pt x="109" y="1051"/>
                    <a:pt x="102" y="1051"/>
                  </a:cubicBezTo>
                  <a:cubicBezTo>
                    <a:pt x="24" y="1051"/>
                    <a:pt x="1" y="1164"/>
                    <a:pt x="77" y="1197"/>
                  </a:cubicBezTo>
                  <a:cubicBezTo>
                    <a:pt x="896" y="1488"/>
                    <a:pt x="1756" y="1612"/>
                    <a:pt x="2616" y="1612"/>
                  </a:cubicBezTo>
                  <a:cubicBezTo>
                    <a:pt x="2881" y="1612"/>
                    <a:pt x="3147" y="1601"/>
                    <a:pt x="3411" y="1578"/>
                  </a:cubicBezTo>
                  <a:cubicBezTo>
                    <a:pt x="4578" y="1495"/>
                    <a:pt x="5709" y="1197"/>
                    <a:pt x="6792" y="840"/>
                  </a:cubicBezTo>
                  <a:cubicBezTo>
                    <a:pt x="7411" y="626"/>
                    <a:pt x="8042" y="388"/>
                    <a:pt x="8662" y="137"/>
                  </a:cubicBezTo>
                  <a:cubicBezTo>
                    <a:pt x="8735" y="106"/>
                    <a:pt x="8716" y="0"/>
                    <a:pt x="8661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3194099" y="1380426"/>
              <a:ext cx="188518" cy="255136"/>
            </a:xfrm>
            <a:custGeom>
              <a:avLst/>
              <a:gdLst/>
              <a:ahLst/>
              <a:cxnLst/>
              <a:rect l="l" t="t" r="r" b="b"/>
              <a:pathLst>
                <a:path w="2728" h="3692" extrusionOk="0">
                  <a:moveTo>
                    <a:pt x="2628" y="0"/>
                  </a:moveTo>
                  <a:cubicBezTo>
                    <a:pt x="2608" y="0"/>
                    <a:pt x="2589" y="9"/>
                    <a:pt x="2575" y="29"/>
                  </a:cubicBezTo>
                  <a:cubicBezTo>
                    <a:pt x="2051" y="1030"/>
                    <a:pt x="1432" y="1982"/>
                    <a:pt x="694" y="2851"/>
                  </a:cubicBezTo>
                  <a:cubicBezTo>
                    <a:pt x="491" y="3089"/>
                    <a:pt x="277" y="3339"/>
                    <a:pt x="63" y="3566"/>
                  </a:cubicBezTo>
                  <a:cubicBezTo>
                    <a:pt x="1" y="3619"/>
                    <a:pt x="44" y="3691"/>
                    <a:pt x="94" y="3691"/>
                  </a:cubicBezTo>
                  <a:cubicBezTo>
                    <a:pt x="112" y="3691"/>
                    <a:pt x="131" y="3682"/>
                    <a:pt x="146" y="3661"/>
                  </a:cubicBezTo>
                  <a:cubicBezTo>
                    <a:pt x="944" y="2851"/>
                    <a:pt x="1634" y="1934"/>
                    <a:pt x="2218" y="958"/>
                  </a:cubicBezTo>
                  <a:cubicBezTo>
                    <a:pt x="2384" y="672"/>
                    <a:pt x="2539" y="387"/>
                    <a:pt x="2694" y="113"/>
                  </a:cubicBezTo>
                  <a:cubicBezTo>
                    <a:pt x="2728" y="53"/>
                    <a:pt x="2677" y="0"/>
                    <a:pt x="2628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3379022" y="1319959"/>
              <a:ext cx="223278" cy="329562"/>
            </a:xfrm>
            <a:custGeom>
              <a:avLst/>
              <a:gdLst/>
              <a:ahLst/>
              <a:cxnLst/>
              <a:rect l="l" t="t" r="r" b="b"/>
              <a:pathLst>
                <a:path w="3231" h="4769" extrusionOk="0">
                  <a:moveTo>
                    <a:pt x="3133" y="0"/>
                  </a:moveTo>
                  <a:cubicBezTo>
                    <a:pt x="3112" y="0"/>
                    <a:pt x="3092" y="10"/>
                    <a:pt x="3078" y="35"/>
                  </a:cubicBezTo>
                  <a:cubicBezTo>
                    <a:pt x="2447" y="1321"/>
                    <a:pt x="1792" y="2631"/>
                    <a:pt x="875" y="3750"/>
                  </a:cubicBezTo>
                  <a:cubicBezTo>
                    <a:pt x="625" y="4060"/>
                    <a:pt x="363" y="4381"/>
                    <a:pt x="65" y="4643"/>
                  </a:cubicBezTo>
                  <a:cubicBezTo>
                    <a:pt x="1" y="4699"/>
                    <a:pt x="44" y="4769"/>
                    <a:pt x="100" y="4769"/>
                  </a:cubicBezTo>
                  <a:cubicBezTo>
                    <a:pt x="116" y="4769"/>
                    <a:pt x="133" y="4763"/>
                    <a:pt x="149" y="4750"/>
                  </a:cubicBezTo>
                  <a:cubicBezTo>
                    <a:pt x="1208" y="3750"/>
                    <a:pt x="1970" y="2488"/>
                    <a:pt x="2637" y="1202"/>
                  </a:cubicBezTo>
                  <a:cubicBezTo>
                    <a:pt x="2828" y="833"/>
                    <a:pt x="3006" y="464"/>
                    <a:pt x="3197" y="107"/>
                  </a:cubicBezTo>
                  <a:cubicBezTo>
                    <a:pt x="3230" y="57"/>
                    <a:pt x="3181" y="0"/>
                    <a:pt x="3133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4279661" y="732847"/>
              <a:ext cx="162811" cy="388854"/>
            </a:xfrm>
            <a:custGeom>
              <a:avLst/>
              <a:gdLst/>
              <a:ahLst/>
              <a:cxnLst/>
              <a:rect l="l" t="t" r="r" b="b"/>
              <a:pathLst>
                <a:path w="2356" h="5627" extrusionOk="0">
                  <a:moveTo>
                    <a:pt x="2040" y="1"/>
                  </a:moveTo>
                  <a:cubicBezTo>
                    <a:pt x="1991" y="1"/>
                    <a:pt x="1941" y="51"/>
                    <a:pt x="1975" y="102"/>
                  </a:cubicBezTo>
                  <a:cubicBezTo>
                    <a:pt x="2332" y="804"/>
                    <a:pt x="2213" y="1626"/>
                    <a:pt x="1951" y="2340"/>
                  </a:cubicBezTo>
                  <a:cubicBezTo>
                    <a:pt x="1701" y="3078"/>
                    <a:pt x="1320" y="3793"/>
                    <a:pt x="868" y="4436"/>
                  </a:cubicBezTo>
                  <a:cubicBezTo>
                    <a:pt x="618" y="4805"/>
                    <a:pt x="344" y="5162"/>
                    <a:pt x="46" y="5507"/>
                  </a:cubicBezTo>
                  <a:cubicBezTo>
                    <a:pt x="0" y="5553"/>
                    <a:pt x="52" y="5626"/>
                    <a:pt x="106" y="5626"/>
                  </a:cubicBezTo>
                  <a:cubicBezTo>
                    <a:pt x="123" y="5626"/>
                    <a:pt x="139" y="5619"/>
                    <a:pt x="153" y="5602"/>
                  </a:cubicBezTo>
                  <a:cubicBezTo>
                    <a:pt x="701" y="4983"/>
                    <a:pt x="1177" y="4293"/>
                    <a:pt x="1570" y="3566"/>
                  </a:cubicBezTo>
                  <a:cubicBezTo>
                    <a:pt x="1939" y="2876"/>
                    <a:pt x="2284" y="2102"/>
                    <a:pt x="2332" y="1292"/>
                  </a:cubicBezTo>
                  <a:cubicBezTo>
                    <a:pt x="2356" y="864"/>
                    <a:pt x="2284" y="423"/>
                    <a:pt x="2094" y="30"/>
                  </a:cubicBezTo>
                  <a:cubicBezTo>
                    <a:pt x="2080" y="9"/>
                    <a:pt x="2060" y="1"/>
                    <a:pt x="2040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4521526" y="719855"/>
              <a:ext cx="83893" cy="296046"/>
            </a:xfrm>
            <a:custGeom>
              <a:avLst/>
              <a:gdLst/>
              <a:ahLst/>
              <a:cxnLst/>
              <a:rect l="l" t="t" r="r" b="b"/>
              <a:pathLst>
                <a:path w="1214" h="4284" extrusionOk="0">
                  <a:moveTo>
                    <a:pt x="1062" y="1"/>
                  </a:moveTo>
                  <a:cubicBezTo>
                    <a:pt x="1022" y="1"/>
                    <a:pt x="980" y="32"/>
                    <a:pt x="987" y="87"/>
                  </a:cubicBezTo>
                  <a:cubicBezTo>
                    <a:pt x="1189" y="1183"/>
                    <a:pt x="856" y="2302"/>
                    <a:pt x="416" y="3314"/>
                  </a:cubicBezTo>
                  <a:cubicBezTo>
                    <a:pt x="296" y="3611"/>
                    <a:pt x="166" y="3897"/>
                    <a:pt x="35" y="4171"/>
                  </a:cubicBezTo>
                  <a:cubicBezTo>
                    <a:pt x="1" y="4230"/>
                    <a:pt x="51" y="4284"/>
                    <a:pt x="100" y="4284"/>
                  </a:cubicBezTo>
                  <a:cubicBezTo>
                    <a:pt x="120" y="4284"/>
                    <a:pt x="140" y="4275"/>
                    <a:pt x="154" y="4254"/>
                  </a:cubicBezTo>
                  <a:cubicBezTo>
                    <a:pt x="630" y="3219"/>
                    <a:pt x="1118" y="2147"/>
                    <a:pt x="1189" y="1004"/>
                  </a:cubicBezTo>
                  <a:cubicBezTo>
                    <a:pt x="1213" y="683"/>
                    <a:pt x="1189" y="361"/>
                    <a:pt x="1130" y="52"/>
                  </a:cubicBezTo>
                  <a:cubicBezTo>
                    <a:pt x="1120" y="17"/>
                    <a:pt x="1091" y="1"/>
                    <a:pt x="106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4303847" y="774448"/>
              <a:ext cx="335297" cy="151824"/>
            </a:xfrm>
            <a:custGeom>
              <a:avLst/>
              <a:gdLst/>
              <a:ahLst/>
              <a:cxnLst/>
              <a:rect l="l" t="t" r="r" b="b"/>
              <a:pathLst>
                <a:path w="4852" h="2197" extrusionOk="0">
                  <a:moveTo>
                    <a:pt x="4759" y="1"/>
                  </a:moveTo>
                  <a:cubicBezTo>
                    <a:pt x="4747" y="1"/>
                    <a:pt x="4734" y="4"/>
                    <a:pt x="4720" y="12"/>
                  </a:cubicBezTo>
                  <a:cubicBezTo>
                    <a:pt x="3530" y="583"/>
                    <a:pt x="2315" y="1119"/>
                    <a:pt x="1101" y="1631"/>
                  </a:cubicBezTo>
                  <a:cubicBezTo>
                    <a:pt x="756" y="1774"/>
                    <a:pt x="398" y="1917"/>
                    <a:pt x="53" y="2059"/>
                  </a:cubicBezTo>
                  <a:cubicBezTo>
                    <a:pt x="1" y="2091"/>
                    <a:pt x="22" y="2197"/>
                    <a:pt x="85" y="2197"/>
                  </a:cubicBezTo>
                  <a:cubicBezTo>
                    <a:pt x="94" y="2197"/>
                    <a:pt x="103" y="2195"/>
                    <a:pt x="113" y="2190"/>
                  </a:cubicBezTo>
                  <a:cubicBezTo>
                    <a:pt x="1351" y="1702"/>
                    <a:pt x="2577" y="1178"/>
                    <a:pt x="3768" y="619"/>
                  </a:cubicBezTo>
                  <a:lnTo>
                    <a:pt x="4792" y="131"/>
                  </a:lnTo>
                  <a:cubicBezTo>
                    <a:pt x="4852" y="91"/>
                    <a:pt x="4820" y="1"/>
                    <a:pt x="475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4283116" y="992818"/>
              <a:ext cx="163710" cy="51552"/>
            </a:xfrm>
            <a:custGeom>
              <a:avLst/>
              <a:gdLst/>
              <a:ahLst/>
              <a:cxnLst/>
              <a:rect l="l" t="t" r="r" b="b"/>
              <a:pathLst>
                <a:path w="2369" h="746" extrusionOk="0">
                  <a:moveTo>
                    <a:pt x="2305" y="1"/>
                  </a:moveTo>
                  <a:cubicBezTo>
                    <a:pt x="2298" y="1"/>
                    <a:pt x="2290" y="3"/>
                    <a:pt x="2282" y="7"/>
                  </a:cubicBezTo>
                  <a:cubicBezTo>
                    <a:pt x="1580" y="281"/>
                    <a:pt x="853" y="495"/>
                    <a:pt x="91" y="614"/>
                  </a:cubicBezTo>
                  <a:cubicBezTo>
                    <a:pt x="0" y="625"/>
                    <a:pt x="29" y="746"/>
                    <a:pt x="105" y="746"/>
                  </a:cubicBezTo>
                  <a:cubicBezTo>
                    <a:pt x="108" y="746"/>
                    <a:pt x="111" y="745"/>
                    <a:pt x="115" y="745"/>
                  </a:cubicBezTo>
                  <a:cubicBezTo>
                    <a:pt x="865" y="626"/>
                    <a:pt x="1591" y="435"/>
                    <a:pt x="2306" y="138"/>
                  </a:cubicBezTo>
                  <a:cubicBezTo>
                    <a:pt x="2369" y="106"/>
                    <a:pt x="2358" y="1"/>
                    <a:pt x="2305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3207436" y="528367"/>
              <a:ext cx="124320" cy="227148"/>
            </a:xfrm>
            <a:custGeom>
              <a:avLst/>
              <a:gdLst/>
              <a:ahLst/>
              <a:cxnLst/>
              <a:rect l="l" t="t" r="r" b="b"/>
              <a:pathLst>
                <a:path w="1799" h="3287" extrusionOk="0">
                  <a:moveTo>
                    <a:pt x="965" y="1"/>
                  </a:moveTo>
                  <a:cubicBezTo>
                    <a:pt x="560" y="382"/>
                    <a:pt x="227" y="810"/>
                    <a:pt x="1" y="1310"/>
                  </a:cubicBezTo>
                  <a:cubicBezTo>
                    <a:pt x="298" y="1846"/>
                    <a:pt x="715" y="2334"/>
                    <a:pt x="1179" y="2763"/>
                  </a:cubicBezTo>
                  <a:cubicBezTo>
                    <a:pt x="1370" y="2942"/>
                    <a:pt x="1572" y="3132"/>
                    <a:pt x="1798" y="3287"/>
                  </a:cubicBezTo>
                  <a:cubicBezTo>
                    <a:pt x="1691" y="3037"/>
                    <a:pt x="1608" y="2775"/>
                    <a:pt x="1513" y="2513"/>
                  </a:cubicBezTo>
                  <a:cubicBezTo>
                    <a:pt x="1251" y="1691"/>
                    <a:pt x="1072" y="846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3274882" y="364658"/>
              <a:ext cx="263359" cy="414768"/>
            </a:xfrm>
            <a:custGeom>
              <a:avLst/>
              <a:gdLst/>
              <a:ahLst/>
              <a:cxnLst/>
              <a:rect l="l" t="t" r="r" b="b"/>
              <a:pathLst>
                <a:path w="3811" h="6002" extrusionOk="0">
                  <a:moveTo>
                    <a:pt x="3811" y="0"/>
                  </a:moveTo>
                  <a:cubicBezTo>
                    <a:pt x="3156" y="119"/>
                    <a:pt x="2561" y="489"/>
                    <a:pt x="2013" y="846"/>
                  </a:cubicBezTo>
                  <a:cubicBezTo>
                    <a:pt x="1334" y="1298"/>
                    <a:pt x="596" y="1786"/>
                    <a:pt x="1" y="2370"/>
                  </a:cubicBezTo>
                  <a:cubicBezTo>
                    <a:pt x="108" y="3215"/>
                    <a:pt x="287" y="4060"/>
                    <a:pt x="560" y="4882"/>
                  </a:cubicBezTo>
                  <a:cubicBezTo>
                    <a:pt x="620" y="5132"/>
                    <a:pt x="715" y="5406"/>
                    <a:pt x="822" y="5656"/>
                  </a:cubicBezTo>
                  <a:cubicBezTo>
                    <a:pt x="1132" y="5858"/>
                    <a:pt x="1489" y="6001"/>
                    <a:pt x="1870" y="6001"/>
                  </a:cubicBezTo>
                  <a:cubicBezTo>
                    <a:pt x="2180" y="5977"/>
                    <a:pt x="2477" y="5858"/>
                    <a:pt x="2727" y="5680"/>
                  </a:cubicBezTo>
                  <a:cubicBezTo>
                    <a:pt x="3216" y="5346"/>
                    <a:pt x="3501" y="4775"/>
                    <a:pt x="3656" y="4191"/>
                  </a:cubicBezTo>
                  <a:cubicBezTo>
                    <a:pt x="3799" y="3620"/>
                    <a:pt x="3799" y="3001"/>
                    <a:pt x="3799" y="2405"/>
                  </a:cubicBezTo>
                  <a:cubicBezTo>
                    <a:pt x="3799" y="1608"/>
                    <a:pt x="3811" y="798"/>
                    <a:pt x="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3182765" y="618064"/>
              <a:ext cx="893597" cy="670664"/>
            </a:xfrm>
            <a:custGeom>
              <a:avLst/>
              <a:gdLst/>
              <a:ahLst/>
              <a:cxnLst/>
              <a:rect l="l" t="t" r="r" b="b"/>
              <a:pathLst>
                <a:path w="12931" h="9705" extrusionOk="0">
                  <a:moveTo>
                    <a:pt x="358" y="1"/>
                  </a:moveTo>
                  <a:cubicBezTo>
                    <a:pt x="238" y="239"/>
                    <a:pt x="143" y="501"/>
                    <a:pt x="108" y="763"/>
                  </a:cubicBezTo>
                  <a:cubicBezTo>
                    <a:pt x="0" y="1286"/>
                    <a:pt x="24" y="1822"/>
                    <a:pt x="48" y="2358"/>
                  </a:cubicBezTo>
                  <a:cubicBezTo>
                    <a:pt x="167" y="4549"/>
                    <a:pt x="286" y="6787"/>
                    <a:pt x="1131" y="8811"/>
                  </a:cubicBezTo>
                  <a:cubicBezTo>
                    <a:pt x="1215" y="9025"/>
                    <a:pt x="1322" y="9252"/>
                    <a:pt x="1489" y="9395"/>
                  </a:cubicBezTo>
                  <a:cubicBezTo>
                    <a:pt x="1798" y="9680"/>
                    <a:pt x="2263" y="9704"/>
                    <a:pt x="2679" y="9704"/>
                  </a:cubicBezTo>
                  <a:cubicBezTo>
                    <a:pt x="4846" y="9704"/>
                    <a:pt x="7061" y="9383"/>
                    <a:pt x="9049" y="8537"/>
                  </a:cubicBezTo>
                  <a:cubicBezTo>
                    <a:pt x="10514" y="7906"/>
                    <a:pt x="11859" y="7001"/>
                    <a:pt x="12931" y="5823"/>
                  </a:cubicBezTo>
                  <a:lnTo>
                    <a:pt x="12931" y="5823"/>
                  </a:lnTo>
                  <a:cubicBezTo>
                    <a:pt x="12561" y="5942"/>
                    <a:pt x="12180" y="6049"/>
                    <a:pt x="11776" y="6120"/>
                  </a:cubicBezTo>
                  <a:cubicBezTo>
                    <a:pt x="11120" y="6246"/>
                    <a:pt x="10454" y="6309"/>
                    <a:pt x="9788" y="6309"/>
                  </a:cubicBezTo>
                  <a:cubicBezTo>
                    <a:pt x="8254" y="6309"/>
                    <a:pt x="6725" y="5975"/>
                    <a:pt x="5346" y="5311"/>
                  </a:cubicBezTo>
                  <a:cubicBezTo>
                    <a:pt x="4596" y="4954"/>
                    <a:pt x="3894" y="4489"/>
                    <a:pt x="3334" y="3894"/>
                  </a:cubicBezTo>
                  <a:cubicBezTo>
                    <a:pt x="2822" y="3346"/>
                    <a:pt x="2453" y="2691"/>
                    <a:pt x="2155" y="1989"/>
                  </a:cubicBezTo>
                  <a:cubicBezTo>
                    <a:pt x="1929" y="1834"/>
                    <a:pt x="1727" y="1655"/>
                    <a:pt x="1536" y="1465"/>
                  </a:cubicBezTo>
                  <a:cubicBezTo>
                    <a:pt x="1084" y="1036"/>
                    <a:pt x="667" y="548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3330856" y="361755"/>
              <a:ext cx="879638" cy="693054"/>
            </a:xfrm>
            <a:custGeom>
              <a:avLst/>
              <a:gdLst/>
              <a:ahLst/>
              <a:cxnLst/>
              <a:rect l="l" t="t" r="r" b="b"/>
              <a:pathLst>
                <a:path w="12729" h="10029" extrusionOk="0">
                  <a:moveTo>
                    <a:pt x="3410" y="0"/>
                  </a:moveTo>
                  <a:cubicBezTo>
                    <a:pt x="3353" y="0"/>
                    <a:pt x="3296" y="2"/>
                    <a:pt x="3239" y="7"/>
                  </a:cubicBezTo>
                  <a:cubicBezTo>
                    <a:pt x="3156" y="7"/>
                    <a:pt x="3084" y="31"/>
                    <a:pt x="2989" y="42"/>
                  </a:cubicBezTo>
                  <a:cubicBezTo>
                    <a:pt x="2989" y="840"/>
                    <a:pt x="2977" y="1650"/>
                    <a:pt x="2977" y="2447"/>
                  </a:cubicBezTo>
                  <a:cubicBezTo>
                    <a:pt x="2977" y="3043"/>
                    <a:pt x="2977" y="3662"/>
                    <a:pt x="2834" y="4233"/>
                  </a:cubicBezTo>
                  <a:cubicBezTo>
                    <a:pt x="2679" y="4817"/>
                    <a:pt x="2394" y="5388"/>
                    <a:pt x="1905" y="5722"/>
                  </a:cubicBezTo>
                  <a:cubicBezTo>
                    <a:pt x="1655" y="5900"/>
                    <a:pt x="1358" y="6019"/>
                    <a:pt x="1048" y="6043"/>
                  </a:cubicBezTo>
                  <a:cubicBezTo>
                    <a:pt x="1034" y="6044"/>
                    <a:pt x="1021" y="6044"/>
                    <a:pt x="1007" y="6044"/>
                  </a:cubicBezTo>
                  <a:cubicBezTo>
                    <a:pt x="642" y="6044"/>
                    <a:pt x="310" y="5893"/>
                    <a:pt x="0" y="5698"/>
                  </a:cubicBezTo>
                  <a:lnTo>
                    <a:pt x="0" y="5698"/>
                  </a:lnTo>
                  <a:cubicBezTo>
                    <a:pt x="286" y="6388"/>
                    <a:pt x="667" y="7043"/>
                    <a:pt x="1179" y="7603"/>
                  </a:cubicBezTo>
                  <a:cubicBezTo>
                    <a:pt x="1739" y="8210"/>
                    <a:pt x="2441" y="8663"/>
                    <a:pt x="3191" y="9020"/>
                  </a:cubicBezTo>
                  <a:cubicBezTo>
                    <a:pt x="4568" y="9683"/>
                    <a:pt x="6094" y="10029"/>
                    <a:pt x="7622" y="10029"/>
                  </a:cubicBezTo>
                  <a:cubicBezTo>
                    <a:pt x="8288" y="10029"/>
                    <a:pt x="8955" y="9963"/>
                    <a:pt x="9609" y="9829"/>
                  </a:cubicBezTo>
                  <a:cubicBezTo>
                    <a:pt x="10002" y="9758"/>
                    <a:pt x="10383" y="9651"/>
                    <a:pt x="10776" y="9532"/>
                  </a:cubicBezTo>
                  <a:cubicBezTo>
                    <a:pt x="11169" y="9103"/>
                    <a:pt x="11526" y="8639"/>
                    <a:pt x="11835" y="8151"/>
                  </a:cubicBezTo>
                  <a:cubicBezTo>
                    <a:pt x="12728" y="6841"/>
                    <a:pt x="10109" y="4507"/>
                    <a:pt x="8680" y="3186"/>
                  </a:cubicBezTo>
                  <a:cubicBezTo>
                    <a:pt x="7680" y="2257"/>
                    <a:pt x="6608" y="1400"/>
                    <a:pt x="5430" y="697"/>
                  </a:cubicBezTo>
                  <a:cubicBezTo>
                    <a:pt x="4812" y="333"/>
                    <a:pt x="4123" y="0"/>
                    <a:pt x="3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3223330" y="795318"/>
              <a:ext cx="462382" cy="144568"/>
            </a:xfrm>
            <a:custGeom>
              <a:avLst/>
              <a:gdLst/>
              <a:ahLst/>
              <a:cxnLst/>
              <a:rect l="l" t="t" r="r" b="b"/>
              <a:pathLst>
                <a:path w="6691" h="2092" extrusionOk="0">
                  <a:moveTo>
                    <a:pt x="6588" y="1"/>
                  </a:moveTo>
                  <a:cubicBezTo>
                    <a:pt x="6578" y="1"/>
                    <a:pt x="6568" y="3"/>
                    <a:pt x="6557" y="7"/>
                  </a:cubicBezTo>
                  <a:cubicBezTo>
                    <a:pt x="4950" y="734"/>
                    <a:pt x="3271" y="1293"/>
                    <a:pt x="1545" y="1662"/>
                  </a:cubicBezTo>
                  <a:cubicBezTo>
                    <a:pt x="1045" y="1769"/>
                    <a:pt x="580" y="1877"/>
                    <a:pt x="80" y="1948"/>
                  </a:cubicBezTo>
                  <a:cubicBezTo>
                    <a:pt x="0" y="1971"/>
                    <a:pt x="19" y="2092"/>
                    <a:pt x="104" y="2092"/>
                  </a:cubicBezTo>
                  <a:cubicBezTo>
                    <a:pt x="108" y="2092"/>
                    <a:pt x="112" y="2091"/>
                    <a:pt x="116" y="2091"/>
                  </a:cubicBezTo>
                  <a:cubicBezTo>
                    <a:pt x="1866" y="1805"/>
                    <a:pt x="3592" y="1341"/>
                    <a:pt x="5247" y="698"/>
                  </a:cubicBezTo>
                  <a:cubicBezTo>
                    <a:pt x="5712" y="519"/>
                    <a:pt x="6164" y="329"/>
                    <a:pt x="6629" y="126"/>
                  </a:cubicBezTo>
                  <a:cubicBezTo>
                    <a:pt x="6691" y="95"/>
                    <a:pt x="6654" y="1"/>
                    <a:pt x="6588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3264240" y="898974"/>
              <a:ext cx="526787" cy="149474"/>
            </a:xfrm>
            <a:custGeom>
              <a:avLst/>
              <a:gdLst/>
              <a:ahLst/>
              <a:cxnLst/>
              <a:rect l="l" t="t" r="r" b="b"/>
              <a:pathLst>
                <a:path w="7623" h="2163" extrusionOk="0">
                  <a:moveTo>
                    <a:pt x="7512" y="1"/>
                  </a:moveTo>
                  <a:cubicBezTo>
                    <a:pt x="7501" y="1"/>
                    <a:pt x="7489" y="3"/>
                    <a:pt x="7477" y="7"/>
                  </a:cubicBezTo>
                  <a:cubicBezTo>
                    <a:pt x="5656" y="793"/>
                    <a:pt x="3715" y="1389"/>
                    <a:pt x="1750" y="1758"/>
                  </a:cubicBezTo>
                  <a:cubicBezTo>
                    <a:pt x="1203" y="1865"/>
                    <a:pt x="631" y="1960"/>
                    <a:pt x="83" y="2020"/>
                  </a:cubicBezTo>
                  <a:cubicBezTo>
                    <a:pt x="0" y="2032"/>
                    <a:pt x="0" y="2162"/>
                    <a:pt x="83" y="2162"/>
                  </a:cubicBezTo>
                  <a:cubicBezTo>
                    <a:pt x="2096" y="1912"/>
                    <a:pt x="4072" y="1448"/>
                    <a:pt x="5977" y="746"/>
                  </a:cubicBezTo>
                  <a:cubicBezTo>
                    <a:pt x="6513" y="555"/>
                    <a:pt x="7037" y="353"/>
                    <a:pt x="7561" y="127"/>
                  </a:cubicBezTo>
                  <a:cubicBezTo>
                    <a:pt x="7623" y="95"/>
                    <a:pt x="7586" y="1"/>
                    <a:pt x="751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3263203" y="757517"/>
              <a:ext cx="107735" cy="306826"/>
            </a:xfrm>
            <a:custGeom>
              <a:avLst/>
              <a:gdLst/>
              <a:ahLst/>
              <a:cxnLst/>
              <a:rect l="l" t="t" r="r" b="b"/>
              <a:pathLst>
                <a:path w="1559" h="4440" extrusionOk="0">
                  <a:moveTo>
                    <a:pt x="89" y="1"/>
                  </a:moveTo>
                  <a:cubicBezTo>
                    <a:pt x="47" y="1"/>
                    <a:pt x="1" y="32"/>
                    <a:pt x="15" y="90"/>
                  </a:cubicBezTo>
                  <a:cubicBezTo>
                    <a:pt x="217" y="1269"/>
                    <a:pt x="551" y="2412"/>
                    <a:pt x="1003" y="3495"/>
                  </a:cubicBezTo>
                  <a:cubicBezTo>
                    <a:pt x="1146" y="3805"/>
                    <a:pt x="1277" y="4102"/>
                    <a:pt x="1408" y="4400"/>
                  </a:cubicBezTo>
                  <a:cubicBezTo>
                    <a:pt x="1424" y="4428"/>
                    <a:pt x="1448" y="4440"/>
                    <a:pt x="1471" y="4440"/>
                  </a:cubicBezTo>
                  <a:cubicBezTo>
                    <a:pt x="1517" y="4440"/>
                    <a:pt x="1559" y="4392"/>
                    <a:pt x="1527" y="4329"/>
                  </a:cubicBezTo>
                  <a:cubicBezTo>
                    <a:pt x="1003" y="3269"/>
                    <a:pt x="622" y="2162"/>
                    <a:pt x="337" y="1007"/>
                  </a:cubicBezTo>
                  <a:cubicBezTo>
                    <a:pt x="265" y="685"/>
                    <a:pt x="194" y="364"/>
                    <a:pt x="146" y="42"/>
                  </a:cubicBezTo>
                  <a:cubicBezTo>
                    <a:pt x="141" y="14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3418481" y="769749"/>
              <a:ext cx="108149" cy="288997"/>
            </a:xfrm>
            <a:custGeom>
              <a:avLst/>
              <a:gdLst/>
              <a:ahLst/>
              <a:cxnLst/>
              <a:rect l="l" t="t" r="r" b="b"/>
              <a:pathLst>
                <a:path w="1565" h="4182" extrusionOk="0">
                  <a:moveTo>
                    <a:pt x="69" y="1"/>
                  </a:moveTo>
                  <a:cubicBezTo>
                    <a:pt x="33" y="1"/>
                    <a:pt x="0" y="18"/>
                    <a:pt x="6" y="56"/>
                  </a:cubicBezTo>
                  <a:cubicBezTo>
                    <a:pt x="149" y="1187"/>
                    <a:pt x="459" y="2294"/>
                    <a:pt x="947" y="3306"/>
                  </a:cubicBezTo>
                  <a:cubicBezTo>
                    <a:pt x="1078" y="3604"/>
                    <a:pt x="1245" y="3890"/>
                    <a:pt x="1411" y="4152"/>
                  </a:cubicBezTo>
                  <a:cubicBezTo>
                    <a:pt x="1425" y="4172"/>
                    <a:pt x="1445" y="4181"/>
                    <a:pt x="1466" y="4181"/>
                  </a:cubicBezTo>
                  <a:cubicBezTo>
                    <a:pt x="1514" y="4181"/>
                    <a:pt x="1564" y="4131"/>
                    <a:pt x="1530" y="4080"/>
                  </a:cubicBezTo>
                  <a:cubicBezTo>
                    <a:pt x="947" y="3128"/>
                    <a:pt x="530" y="2080"/>
                    <a:pt x="304" y="996"/>
                  </a:cubicBezTo>
                  <a:cubicBezTo>
                    <a:pt x="233" y="687"/>
                    <a:pt x="185" y="377"/>
                    <a:pt x="149" y="44"/>
                  </a:cubicBezTo>
                  <a:cubicBezTo>
                    <a:pt x="138" y="15"/>
                    <a:pt x="102" y="1"/>
                    <a:pt x="6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3530845" y="741485"/>
              <a:ext cx="130125" cy="268680"/>
            </a:xfrm>
            <a:custGeom>
              <a:avLst/>
              <a:gdLst/>
              <a:ahLst/>
              <a:cxnLst/>
              <a:rect l="l" t="t" r="r" b="b"/>
              <a:pathLst>
                <a:path w="1883" h="3888" extrusionOk="0">
                  <a:moveTo>
                    <a:pt x="99" y="1"/>
                  </a:moveTo>
                  <a:cubicBezTo>
                    <a:pt x="53" y="1"/>
                    <a:pt x="0" y="37"/>
                    <a:pt x="24" y="84"/>
                  </a:cubicBezTo>
                  <a:cubicBezTo>
                    <a:pt x="274" y="1143"/>
                    <a:pt x="678" y="2155"/>
                    <a:pt x="1226" y="3084"/>
                  </a:cubicBezTo>
                  <a:cubicBezTo>
                    <a:pt x="1381" y="3358"/>
                    <a:pt x="1559" y="3608"/>
                    <a:pt x="1738" y="3858"/>
                  </a:cubicBezTo>
                  <a:cubicBezTo>
                    <a:pt x="1748" y="3879"/>
                    <a:pt x="1766" y="3888"/>
                    <a:pt x="1785" y="3888"/>
                  </a:cubicBezTo>
                  <a:cubicBezTo>
                    <a:pt x="1830" y="3888"/>
                    <a:pt x="1882" y="3837"/>
                    <a:pt x="1857" y="3787"/>
                  </a:cubicBezTo>
                  <a:cubicBezTo>
                    <a:pt x="1226" y="2906"/>
                    <a:pt x="738" y="1941"/>
                    <a:pt x="405" y="917"/>
                  </a:cubicBezTo>
                  <a:cubicBezTo>
                    <a:pt x="321" y="631"/>
                    <a:pt x="238" y="334"/>
                    <a:pt x="154" y="36"/>
                  </a:cubicBezTo>
                  <a:cubicBezTo>
                    <a:pt x="146" y="11"/>
                    <a:pt x="123" y="1"/>
                    <a:pt x="9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3910919" y="1401365"/>
              <a:ext cx="845085" cy="1640760"/>
            </a:xfrm>
            <a:custGeom>
              <a:avLst/>
              <a:gdLst/>
              <a:ahLst/>
              <a:cxnLst/>
              <a:rect l="l" t="t" r="r" b="b"/>
              <a:pathLst>
                <a:path w="12229" h="23743" extrusionOk="0">
                  <a:moveTo>
                    <a:pt x="11549" y="0"/>
                  </a:moveTo>
                  <a:cubicBezTo>
                    <a:pt x="11371" y="5025"/>
                    <a:pt x="9835" y="9954"/>
                    <a:pt x="7882" y="14609"/>
                  </a:cubicBezTo>
                  <a:cubicBezTo>
                    <a:pt x="7192" y="16276"/>
                    <a:pt x="6382" y="17991"/>
                    <a:pt x="4941" y="19074"/>
                  </a:cubicBezTo>
                  <a:cubicBezTo>
                    <a:pt x="4189" y="19635"/>
                    <a:pt x="3224" y="19958"/>
                    <a:pt x="2294" y="19958"/>
                  </a:cubicBezTo>
                  <a:cubicBezTo>
                    <a:pt x="1547" y="19958"/>
                    <a:pt x="823" y="19750"/>
                    <a:pt x="250" y="19288"/>
                  </a:cubicBezTo>
                  <a:cubicBezTo>
                    <a:pt x="179" y="20253"/>
                    <a:pt x="119" y="21205"/>
                    <a:pt x="72" y="22170"/>
                  </a:cubicBezTo>
                  <a:cubicBezTo>
                    <a:pt x="0" y="23360"/>
                    <a:pt x="4179" y="23670"/>
                    <a:pt x="6120" y="23729"/>
                  </a:cubicBezTo>
                  <a:cubicBezTo>
                    <a:pt x="6185" y="23737"/>
                    <a:pt x="6252" y="23742"/>
                    <a:pt x="6320" y="23742"/>
                  </a:cubicBezTo>
                  <a:cubicBezTo>
                    <a:pt x="6464" y="23742"/>
                    <a:pt x="6610" y="23719"/>
                    <a:pt x="6739" y="23646"/>
                  </a:cubicBezTo>
                  <a:cubicBezTo>
                    <a:pt x="6930" y="23539"/>
                    <a:pt x="7049" y="23348"/>
                    <a:pt x="7156" y="23158"/>
                  </a:cubicBezTo>
                  <a:cubicBezTo>
                    <a:pt x="7811" y="21967"/>
                    <a:pt x="8216" y="20658"/>
                    <a:pt x="8573" y="19360"/>
                  </a:cubicBezTo>
                  <a:cubicBezTo>
                    <a:pt x="10180" y="13538"/>
                    <a:pt x="11157" y="7561"/>
                    <a:pt x="12133" y="1584"/>
                  </a:cubicBezTo>
                  <a:cubicBezTo>
                    <a:pt x="12192" y="1239"/>
                    <a:pt x="12228" y="846"/>
                    <a:pt x="12085" y="524"/>
                  </a:cubicBezTo>
                  <a:cubicBezTo>
                    <a:pt x="11966" y="274"/>
                    <a:pt x="11776" y="119"/>
                    <a:pt x="115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192713" y="14888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8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01" y="76351"/>
            <a:ext cx="1489593" cy="10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59523" y="1457705"/>
            <a:ext cx="89340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ESCUELA NORMAL DE EDUCACION PREESCOLAR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Licenciatura en educación preescolar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Ciclo escolar 2020-2021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2do semestre sección B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Curso: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Estrategias De Música Y Canto En Educación Preescolar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Trabajo: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Alumna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MX" altLang="es-MX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María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Guadalupe Salazar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Martínez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#13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Profesor: Jesús Armando Posada Hernández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Competencias:</a:t>
            </a:r>
            <a:endParaRPr kumimoji="0" lang="es-MX" altLang="es-MX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91225" algn="l"/>
              </a:tabLst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Incorpora los recursos y medios didácticos idóneos para favorecer el aprendizaje de acuerdo con el conocimiento de los procesos de desarrollo cognitivo y socioemocional de los alumnos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91225" algn="l"/>
              </a:tabLst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Selecciona estrategias que favorecen el desarrollo intelectual, físico, social y emocional de los alumnos para procurar el logro de los aprendizajes.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Saltillo, Coahuila de Zaragoza                       	                 Mayo 2021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pSp>
        <p:nvGrpSpPr>
          <p:cNvPr id="317" name="Google Shape;875;p46"/>
          <p:cNvGrpSpPr/>
          <p:nvPr/>
        </p:nvGrpSpPr>
        <p:grpSpPr>
          <a:xfrm rot="-5400000" flipH="1">
            <a:off x="6588265" y="3704349"/>
            <a:ext cx="1294171" cy="1481920"/>
            <a:chOff x="3582650" y="1919695"/>
            <a:chExt cx="908381" cy="1040163"/>
          </a:xfrm>
        </p:grpSpPr>
        <p:sp>
          <p:nvSpPr>
            <p:cNvPr id="318" name="Google Shape;876;p46"/>
            <p:cNvSpPr/>
            <p:nvPr/>
          </p:nvSpPr>
          <p:spPr>
            <a:xfrm>
              <a:off x="3864872" y="289973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77;p46"/>
            <p:cNvSpPr/>
            <p:nvPr/>
          </p:nvSpPr>
          <p:spPr>
            <a:xfrm>
              <a:off x="3841792" y="202611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78;p46"/>
            <p:cNvSpPr/>
            <p:nvPr/>
          </p:nvSpPr>
          <p:spPr>
            <a:xfrm>
              <a:off x="4076332" y="191969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79;p46"/>
            <p:cNvSpPr/>
            <p:nvPr/>
          </p:nvSpPr>
          <p:spPr>
            <a:xfrm>
              <a:off x="3582650" y="230972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80;p46"/>
            <p:cNvSpPr/>
            <p:nvPr/>
          </p:nvSpPr>
          <p:spPr>
            <a:xfrm>
              <a:off x="3770199" y="256900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81;p46"/>
            <p:cNvSpPr/>
            <p:nvPr/>
          </p:nvSpPr>
          <p:spPr>
            <a:xfrm>
              <a:off x="4031069" y="251883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82;p46"/>
            <p:cNvSpPr/>
            <p:nvPr/>
          </p:nvSpPr>
          <p:spPr>
            <a:xfrm>
              <a:off x="4105909" y="226058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83;p46"/>
            <p:cNvSpPr/>
            <p:nvPr/>
          </p:nvSpPr>
          <p:spPr>
            <a:xfrm>
              <a:off x="4110055" y="206267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84;p46"/>
            <p:cNvSpPr/>
            <p:nvPr/>
          </p:nvSpPr>
          <p:spPr>
            <a:xfrm>
              <a:off x="4124014" y="210033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85;p46"/>
            <p:cNvSpPr/>
            <p:nvPr/>
          </p:nvSpPr>
          <p:spPr>
            <a:xfrm>
              <a:off x="3897766" y="218422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86;p46"/>
            <p:cNvSpPr/>
            <p:nvPr/>
          </p:nvSpPr>
          <p:spPr>
            <a:xfrm>
              <a:off x="3973436" y="218948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87;p46"/>
            <p:cNvSpPr/>
            <p:nvPr/>
          </p:nvSpPr>
          <p:spPr>
            <a:xfrm>
              <a:off x="3747188" y="239402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88;p46"/>
            <p:cNvSpPr/>
            <p:nvPr/>
          </p:nvSpPr>
          <p:spPr>
            <a:xfrm>
              <a:off x="3730741" y="247439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89;p46"/>
            <p:cNvSpPr/>
            <p:nvPr/>
          </p:nvSpPr>
          <p:spPr>
            <a:xfrm>
              <a:off x="3852503" y="258842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90;p46"/>
            <p:cNvSpPr/>
            <p:nvPr/>
          </p:nvSpPr>
          <p:spPr>
            <a:xfrm>
              <a:off x="3952911" y="259450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91;p46"/>
            <p:cNvSpPr/>
            <p:nvPr/>
          </p:nvSpPr>
          <p:spPr>
            <a:xfrm>
              <a:off x="4073015" y="254433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92;p46"/>
            <p:cNvSpPr/>
            <p:nvPr/>
          </p:nvSpPr>
          <p:spPr>
            <a:xfrm>
              <a:off x="4108397" y="254453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93;p46"/>
            <p:cNvSpPr/>
            <p:nvPr/>
          </p:nvSpPr>
          <p:spPr>
            <a:xfrm>
              <a:off x="4150343" y="237613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94;p46"/>
            <p:cNvSpPr/>
            <p:nvPr/>
          </p:nvSpPr>
          <p:spPr>
            <a:xfrm>
              <a:off x="4140461" y="234579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95;p46"/>
            <p:cNvSpPr/>
            <p:nvPr/>
          </p:nvSpPr>
          <p:spPr>
            <a:xfrm>
              <a:off x="3913384" y="235070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96;p46"/>
            <p:cNvSpPr/>
            <p:nvPr/>
          </p:nvSpPr>
          <p:spPr>
            <a:xfrm>
              <a:off x="3973436" y="245843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97;p46"/>
            <p:cNvSpPr/>
            <p:nvPr/>
          </p:nvSpPr>
          <p:spPr>
            <a:xfrm>
              <a:off x="3994029" y="252650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98;p46"/>
            <p:cNvSpPr/>
            <p:nvPr/>
          </p:nvSpPr>
          <p:spPr>
            <a:xfrm>
              <a:off x="4073222" y="251026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99;p46"/>
            <p:cNvSpPr/>
            <p:nvPr/>
          </p:nvSpPr>
          <p:spPr>
            <a:xfrm>
              <a:off x="4105909" y="243162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00;p46"/>
            <p:cNvSpPr/>
            <p:nvPr/>
          </p:nvSpPr>
          <p:spPr>
            <a:xfrm>
              <a:off x="4050763" y="238656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01;p46"/>
            <p:cNvSpPr/>
            <p:nvPr/>
          </p:nvSpPr>
          <p:spPr>
            <a:xfrm>
              <a:off x="4041711" y="245111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02;p46"/>
            <p:cNvSpPr/>
            <p:nvPr/>
          </p:nvSpPr>
          <p:spPr>
            <a:xfrm>
              <a:off x="4115238" y="247135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03;p46"/>
            <p:cNvSpPr/>
            <p:nvPr/>
          </p:nvSpPr>
          <p:spPr>
            <a:xfrm>
              <a:off x="4110884" y="238580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04;p46"/>
            <p:cNvSpPr/>
            <p:nvPr/>
          </p:nvSpPr>
          <p:spPr>
            <a:xfrm>
              <a:off x="3940542" y="251924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05;p46"/>
            <p:cNvSpPr/>
            <p:nvPr/>
          </p:nvSpPr>
          <p:spPr>
            <a:xfrm>
              <a:off x="3963554" y="258385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06;p46"/>
            <p:cNvSpPr/>
            <p:nvPr/>
          </p:nvSpPr>
          <p:spPr>
            <a:xfrm>
              <a:off x="4032036" y="257473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07;p46"/>
            <p:cNvSpPr/>
            <p:nvPr/>
          </p:nvSpPr>
          <p:spPr>
            <a:xfrm>
              <a:off x="4024711" y="249796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08;p46"/>
            <p:cNvSpPr/>
            <p:nvPr/>
          </p:nvSpPr>
          <p:spPr>
            <a:xfrm>
              <a:off x="4079580" y="247025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09;p46"/>
            <p:cNvSpPr/>
            <p:nvPr/>
          </p:nvSpPr>
          <p:spPr>
            <a:xfrm>
              <a:off x="4042885" y="253168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10;p46"/>
            <p:cNvSpPr/>
            <p:nvPr/>
          </p:nvSpPr>
          <p:spPr>
            <a:xfrm>
              <a:off x="3961411" y="255773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11;p46"/>
            <p:cNvSpPr/>
            <p:nvPr/>
          </p:nvSpPr>
          <p:spPr>
            <a:xfrm>
              <a:off x="4005984" y="243134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12;p46"/>
            <p:cNvSpPr/>
            <p:nvPr/>
          </p:nvSpPr>
          <p:spPr>
            <a:xfrm>
              <a:off x="3989053" y="249001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13;p46"/>
            <p:cNvSpPr/>
            <p:nvPr/>
          </p:nvSpPr>
          <p:spPr>
            <a:xfrm>
              <a:off x="4072531" y="255144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14;p46"/>
            <p:cNvSpPr/>
            <p:nvPr/>
          </p:nvSpPr>
          <p:spPr>
            <a:xfrm>
              <a:off x="4005569" y="256485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15;p46"/>
            <p:cNvSpPr/>
            <p:nvPr/>
          </p:nvSpPr>
          <p:spPr>
            <a:xfrm>
              <a:off x="4072186" y="242008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16;p46"/>
            <p:cNvSpPr/>
            <p:nvPr/>
          </p:nvSpPr>
          <p:spPr>
            <a:xfrm>
              <a:off x="4103421" y="251116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17;p46"/>
            <p:cNvSpPr/>
            <p:nvPr/>
          </p:nvSpPr>
          <p:spPr>
            <a:xfrm>
              <a:off x="4012549" y="247654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18;p46"/>
            <p:cNvSpPr/>
            <p:nvPr/>
          </p:nvSpPr>
          <p:spPr>
            <a:xfrm>
              <a:off x="4007504" y="240004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19;p46"/>
            <p:cNvSpPr/>
            <p:nvPr/>
          </p:nvSpPr>
          <p:spPr>
            <a:xfrm>
              <a:off x="4076608" y="237675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20;p46"/>
            <p:cNvSpPr/>
            <p:nvPr/>
          </p:nvSpPr>
          <p:spPr>
            <a:xfrm>
              <a:off x="4089807" y="241158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21;p46"/>
            <p:cNvSpPr/>
            <p:nvPr/>
          </p:nvSpPr>
          <p:spPr>
            <a:xfrm>
              <a:off x="4137213" y="243079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22;p46"/>
            <p:cNvSpPr/>
            <p:nvPr/>
          </p:nvSpPr>
          <p:spPr>
            <a:xfrm>
              <a:off x="3956159" y="249409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23;p46"/>
            <p:cNvSpPr/>
            <p:nvPr/>
          </p:nvSpPr>
          <p:spPr>
            <a:xfrm>
              <a:off x="3965558" y="252069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24;p46"/>
            <p:cNvSpPr/>
            <p:nvPr/>
          </p:nvSpPr>
          <p:spPr>
            <a:xfrm>
              <a:off x="4035008" y="242471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25;p46"/>
            <p:cNvSpPr/>
            <p:nvPr/>
          </p:nvSpPr>
          <p:spPr>
            <a:xfrm>
              <a:off x="4058227" y="249084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26;p46"/>
            <p:cNvSpPr/>
            <p:nvPr/>
          </p:nvSpPr>
          <p:spPr>
            <a:xfrm>
              <a:off x="3970533" y="243431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27;p46"/>
            <p:cNvSpPr/>
            <p:nvPr/>
          </p:nvSpPr>
          <p:spPr>
            <a:xfrm>
              <a:off x="3937570" y="256381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928;p46"/>
            <p:cNvSpPr/>
            <p:nvPr/>
          </p:nvSpPr>
          <p:spPr>
            <a:xfrm>
              <a:off x="3999488" y="259256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929;p46"/>
            <p:cNvSpPr/>
            <p:nvPr/>
          </p:nvSpPr>
          <p:spPr>
            <a:xfrm>
              <a:off x="4029410" y="255255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930;p46"/>
            <p:cNvSpPr/>
            <p:nvPr/>
          </p:nvSpPr>
          <p:spPr>
            <a:xfrm>
              <a:off x="4073361" y="245187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931;p46"/>
            <p:cNvSpPr/>
            <p:nvPr/>
          </p:nvSpPr>
          <p:spPr>
            <a:xfrm>
              <a:off x="4009992" y="244945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3"/>
          <p:cNvSpPr txBox="1">
            <a:spLocks noGrp="1"/>
          </p:cNvSpPr>
          <p:nvPr>
            <p:ph type="title"/>
          </p:nvPr>
        </p:nvSpPr>
        <p:spPr>
          <a:xfrm>
            <a:off x="1172868" y="0"/>
            <a:ext cx="6346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Secuencia Didáctica:</a:t>
            </a:r>
            <a:endParaRPr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80100"/>
              </p:ext>
            </p:extLst>
          </p:nvPr>
        </p:nvGraphicFramePr>
        <p:xfrm>
          <a:off x="92467" y="612600"/>
          <a:ext cx="8948791" cy="444728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77854"/>
                <a:gridCol w="4815414"/>
                <a:gridCol w="1218313"/>
                <a:gridCol w="1237210"/>
              </a:tblGrid>
              <a:tr h="677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Sesión de Música en Preescolar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8" marR="5059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Secuencia didáctica (actividades de aprendizaje)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8" marR="5059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Recursos materiales, bibliográficos y digitales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8" marR="5059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Elementos de Evaluación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8" marR="50598" marT="0" marB="0"/>
                </a:tc>
              </a:tr>
              <a:tr h="188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Fecha: </a:t>
                      </a:r>
                      <a:r>
                        <a:rPr lang="es-ES" sz="1000" dirty="0" smtClean="0">
                          <a:effectLst/>
                        </a:rPr>
                        <a:t>03/05/2020</a:t>
                      </a: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8" marR="50598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6219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u="sng" dirty="0">
                          <a:effectLst/>
                        </a:rPr>
                        <a:t>ACTIVIDADES DE INICIO: </a:t>
                      </a:r>
                      <a:r>
                        <a:rPr lang="es-ES" sz="1000" u="none" dirty="0" smtClean="0">
                          <a:effectLst/>
                        </a:rPr>
                        <a:t>Para empezar comenzaremos con una canción para activar el desarrollo integral de los alumnos </a:t>
                      </a:r>
                      <a:r>
                        <a:rPr lang="es-ES" sz="1000" u="none" strike="noStrike" cap="none" dirty="0" smtClean="0">
                          <a:effectLst/>
                          <a:sym typeface="Arial"/>
                        </a:rPr>
                        <a:t>para calmar las emociones negativas y relajarlos.</a:t>
                      </a:r>
                      <a:r>
                        <a:rPr lang="es-ES" sz="1000" u="none" strike="noStrike" cap="none" baseline="0" dirty="0" smtClean="0">
                          <a:effectLst/>
                          <a:sym typeface="Arial"/>
                        </a:rPr>
                        <a:t> </a:t>
                      </a:r>
                      <a:r>
                        <a:rPr lang="es-ES" sz="1000" u="none" strike="noStrike" cap="none" baseline="0" dirty="0" smtClean="0">
                          <a:effectLst/>
                          <a:sym typeface="Arial"/>
                          <a:hlinkClick r:id="rId3"/>
                        </a:rPr>
                        <a:t>https://youtu.be/WAcAckqnxrU</a:t>
                      </a:r>
                      <a:endParaRPr lang="es-ES" sz="1000" u="none" strike="noStrike" cap="none" baseline="0" dirty="0" smtClean="0">
                        <a:effectLst/>
                        <a:sym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r>
                        <a:rPr lang="es-ES" sz="1000" u="sng" dirty="0" smtClean="0">
                          <a:effectLst/>
                        </a:rPr>
                        <a:t>ACTIVIDADES </a:t>
                      </a:r>
                      <a:r>
                        <a:rPr lang="es-ES" sz="1000" u="sng" dirty="0">
                          <a:effectLst/>
                        </a:rPr>
                        <a:t>DE DESARROLLO:</a:t>
                      </a:r>
                      <a:endParaRPr lang="es-MX" sz="1000" dirty="0">
                        <a:effectLst/>
                      </a:endParaRPr>
                    </a:p>
                    <a:p>
                      <a:pPr fontAlgn="base"/>
                      <a:r>
                        <a:rPr lang="es-ES" sz="1000" dirty="0">
                          <a:effectLst/>
                        </a:rPr>
                        <a:t> </a:t>
                      </a:r>
                      <a:r>
                        <a:rPr lang="es-ES" sz="1000" u="none" strike="noStrike" cap="none" dirty="0" smtClean="0">
                          <a:effectLst/>
                          <a:sym typeface="Arial"/>
                        </a:rPr>
                        <a:t>La Isla: </a:t>
                      </a:r>
                    </a:p>
                    <a:p>
                      <a:pPr fontAlgn="base"/>
                      <a:r>
                        <a:rPr lang="es-ES" sz="1000" u="none" strike="noStrike" cap="none" dirty="0" smtClean="0">
                          <a:effectLst/>
                          <a:sym typeface="Arial"/>
                        </a:rPr>
                        <a:t>Tiene el mismo concepto que el juego de las sillas musicales, pero cuando la música se detenga, los jugadores deben irse a una zona que será una isla.</a:t>
                      </a:r>
                    </a:p>
                    <a:p>
                      <a:pPr fontAlgn="base"/>
                      <a:r>
                        <a:rPr lang="es-ES" sz="1000" u="none" strike="noStrike" cap="none" dirty="0" smtClean="0">
                          <a:effectLst/>
                          <a:sym typeface="Arial"/>
                        </a:rPr>
                        <a:t>El último en lograr quedarse en una isla es el ganador.</a:t>
                      </a:r>
                    </a:p>
                    <a:p>
                      <a:pPr fontAlgn="base"/>
                      <a:r>
                        <a:rPr lang="es-ES" sz="1000" u="none" strike="noStrike" cap="none" dirty="0" smtClean="0">
                          <a:effectLst/>
                          <a:sym typeface="Arial"/>
                        </a:rPr>
                        <a:t>Para esto puedes usar hojas de periódicos para que sean tus islas y cada vez que alguien vaya quedando fuera, se irán</a:t>
                      </a:r>
                      <a:r>
                        <a:rPr lang="es-ES" sz="1000" u="none" strike="noStrike" cap="none" baseline="0" dirty="0" smtClean="0">
                          <a:effectLst/>
                          <a:sym typeface="Arial"/>
                        </a:rPr>
                        <a:t> quitando </a:t>
                      </a:r>
                      <a:r>
                        <a:rPr lang="es-ES" sz="1000" u="none" strike="noStrike" cap="none" dirty="0" smtClean="0">
                          <a:effectLst/>
                          <a:sym typeface="Arial"/>
                        </a:rPr>
                        <a:t>las hojas para volverlo más difícil</a:t>
                      </a:r>
                      <a:r>
                        <a:rPr lang="es-ES" sz="1000" u="none" strike="noStrike" cap="none" baseline="0" dirty="0" smtClean="0">
                          <a:effectLst/>
                          <a:sym typeface="Arial"/>
                        </a:rPr>
                        <a:t> y divertido.</a:t>
                      </a:r>
                      <a:r>
                        <a:rPr lang="es-ES" sz="1000" u="none" strike="noStrike" cap="none" dirty="0" smtClean="0">
                          <a:effectLst/>
                          <a:sym typeface="Arial"/>
                          <a:hlinkClick r:id="rId4"/>
                        </a:rPr>
                        <a:t> https://youtu.be/mrxTQZW9b08v</a:t>
                      </a:r>
                      <a:r>
                        <a:rPr lang="es-ES" sz="1000" u="none" strike="noStrike" cap="none" dirty="0" smtClean="0">
                          <a:effectLst/>
                          <a:sym typeface="Arial"/>
                        </a:rPr>
                        <a:t> </a:t>
                      </a:r>
                      <a:r>
                        <a:rPr lang="es-ES" sz="1000" u="none" strike="noStrike" cap="none" baseline="0" dirty="0" smtClean="0">
                          <a:effectLst/>
                          <a:sym typeface="Arial"/>
                        </a:rPr>
                        <a:t> </a:t>
                      </a:r>
                    </a:p>
                    <a:p>
                      <a:pPr fontAlgn="base"/>
                      <a:r>
                        <a:rPr lang="es-ES" sz="1000" dirty="0" smtClean="0">
                          <a:effectLst/>
                        </a:rPr>
                        <a:t> </a:t>
                      </a:r>
                      <a:endParaRPr lang="es-MX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u="sng" dirty="0" smtClean="0">
                          <a:effectLst/>
                        </a:rPr>
                        <a:t>ACTIVIDADES </a:t>
                      </a:r>
                      <a:r>
                        <a:rPr lang="es-ES" sz="1000" u="sng" dirty="0">
                          <a:effectLst/>
                        </a:rPr>
                        <a:t>DE </a:t>
                      </a:r>
                      <a:r>
                        <a:rPr lang="es-ES" sz="1000" u="sng" dirty="0" smtClean="0">
                          <a:effectLst/>
                        </a:rPr>
                        <a:t>CIERRE: </a:t>
                      </a:r>
                      <a:r>
                        <a:rPr lang="es-ES" sz="1050" u="none" dirty="0" smtClean="0">
                          <a:effectLst/>
                        </a:rPr>
                        <a:t>Para</a:t>
                      </a:r>
                      <a:r>
                        <a:rPr lang="es-ES" sz="1050" u="none" baseline="0" dirty="0" smtClean="0">
                          <a:effectLst/>
                        </a:rPr>
                        <a:t> despedirnos se les pondrá un canción para desarrollar su inteligencia y creatividad a través de la imaginación, la canción será la siguiente:</a:t>
                      </a:r>
                      <a:r>
                        <a:rPr lang="es-ES" sz="1000" u="none" strike="noStrike" dirty="0" smtClean="0">
                          <a:effectLst/>
                        </a:rPr>
                        <a:t>  https://youtu.be/7NYrRFKnnzA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000" u="none" strike="noStrike" dirty="0" smtClean="0">
                        <a:effectLst/>
                      </a:endParaRPr>
                    </a:p>
                  </a:txBody>
                  <a:tcPr marL="50598" marR="50598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r>
                        <a:rPr lang="es-ES" sz="700" dirty="0" smtClean="0">
                          <a:effectLst/>
                        </a:rPr>
                        <a:t> </a:t>
                      </a:r>
                      <a:r>
                        <a:rPr lang="es-ES" sz="1000" dirty="0" smtClean="0">
                          <a:effectLst/>
                        </a:rPr>
                        <a:t>Papel periódico.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 smtClean="0">
                          <a:effectLst/>
                        </a:rPr>
                        <a:t>Tijeras.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 smtClean="0">
                          <a:effectLst/>
                        </a:rPr>
                        <a:t>Laptop.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 smtClean="0">
                          <a:effectLst/>
                        </a:rPr>
                        <a:t>Bocinas.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 smtClean="0">
                          <a:effectLst/>
                        </a:rPr>
                        <a:t>Enlaces o links</a:t>
                      </a:r>
                      <a:r>
                        <a:rPr lang="es-ES" sz="1000" baseline="0" dirty="0" smtClean="0">
                          <a:effectLst/>
                        </a:rPr>
                        <a:t> de la música.</a:t>
                      </a:r>
                      <a:r>
                        <a:rPr lang="es-ES" sz="1000" dirty="0" smtClean="0">
                          <a:effectLst/>
                        </a:rPr>
                        <a:t> </a:t>
                      </a:r>
                      <a:endParaRPr lang="es-MX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8" marR="505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 smtClean="0">
                          <a:effectLst/>
                        </a:rPr>
                        <a:t>-</a:t>
                      </a:r>
                      <a:r>
                        <a:rPr lang="es-ES" sz="1000" dirty="0" smtClean="0">
                          <a:effectLst/>
                        </a:rPr>
                        <a:t>Se</a:t>
                      </a:r>
                      <a:r>
                        <a:rPr lang="es-ES" sz="1000" baseline="0" dirty="0" smtClean="0">
                          <a:effectLst/>
                        </a:rPr>
                        <a:t> evaluará que e</a:t>
                      </a:r>
                      <a:r>
                        <a:rPr lang="es-ES" sz="1000" dirty="0" smtClean="0">
                          <a:effectLst/>
                        </a:rPr>
                        <a:t>l niño no logre distraerse con lo que pasa a su alrededor y este preparado para salir corriendo y tomar un lugar,</a:t>
                      </a:r>
                      <a:r>
                        <a:rPr lang="es-ES" sz="1000" baseline="0" dirty="0" smtClean="0">
                          <a:effectLst/>
                        </a:rPr>
                        <a:t> sin aventarse, también eso se tendrá que recalcar y será evaluado.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-Escuchar cuando pare la música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-Participación .</a:t>
                      </a:r>
                      <a:endParaRPr lang="es-MX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8" marR="50598" marT="0" marB="0"/>
                </a:tc>
              </a:tr>
              <a:tr h="34249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effectLst/>
                        </a:rPr>
                        <a:t>OBSERVACIONES: </a:t>
                      </a:r>
                      <a:r>
                        <a:rPr lang="es-ES" sz="1000" dirty="0" smtClean="0">
                          <a:effectLst/>
                        </a:rPr>
                        <a:t>Los niños se divirtieron, cantaron y se emocionaron ,</a:t>
                      </a:r>
                      <a:r>
                        <a:rPr lang="es-ES" sz="1000" baseline="0" dirty="0" smtClean="0">
                          <a:effectLst/>
                        </a:rPr>
                        <a:t> todos fueron muy participativos, competitivos, al igual que todo fue con respeto y sin empujar.</a:t>
                      </a:r>
                      <a:endParaRPr lang="es-MX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598" marR="50598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ector recto 6"/>
          <p:cNvCxnSpPr/>
          <p:nvPr/>
        </p:nvCxnSpPr>
        <p:spPr>
          <a:xfrm>
            <a:off x="6565186" y="612600"/>
            <a:ext cx="10275" cy="385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7705618" y="1602769"/>
            <a:ext cx="0" cy="2866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60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CLOTHING</a:t>
            </a:r>
            <a:endParaRPr/>
          </a:p>
        </p:txBody>
      </p:sp>
      <p:grpSp>
        <p:nvGrpSpPr>
          <p:cNvPr id="1307" name="Google Shape;1307;p60"/>
          <p:cNvGrpSpPr/>
          <p:nvPr/>
        </p:nvGrpSpPr>
        <p:grpSpPr>
          <a:xfrm>
            <a:off x="-281651" y="750675"/>
            <a:ext cx="3052685" cy="4552975"/>
            <a:chOff x="-1807975" y="2827075"/>
            <a:chExt cx="913622" cy="1362595"/>
          </a:xfrm>
        </p:grpSpPr>
        <p:sp>
          <p:nvSpPr>
            <p:cNvPr id="1308" name="Google Shape;1308;p60"/>
            <p:cNvSpPr/>
            <p:nvPr/>
          </p:nvSpPr>
          <p:spPr>
            <a:xfrm>
              <a:off x="-1807975" y="2827874"/>
              <a:ext cx="506753" cy="1361781"/>
            </a:xfrm>
            <a:custGeom>
              <a:avLst/>
              <a:gdLst/>
              <a:ahLst/>
              <a:cxnLst/>
              <a:rect l="l" t="t" r="r" b="b"/>
              <a:pathLst>
                <a:path w="8883" h="23871" extrusionOk="0">
                  <a:moveTo>
                    <a:pt x="4901" y="0"/>
                  </a:moveTo>
                  <a:cubicBezTo>
                    <a:pt x="3923" y="0"/>
                    <a:pt x="2917" y="652"/>
                    <a:pt x="2132" y="2284"/>
                  </a:cubicBezTo>
                  <a:cubicBezTo>
                    <a:pt x="1" y="6690"/>
                    <a:pt x="2132" y="23870"/>
                    <a:pt x="2132" y="23870"/>
                  </a:cubicBezTo>
                  <a:lnTo>
                    <a:pt x="7514" y="23870"/>
                  </a:lnTo>
                  <a:cubicBezTo>
                    <a:pt x="7514" y="23870"/>
                    <a:pt x="8883" y="7440"/>
                    <a:pt x="8418" y="4023"/>
                  </a:cubicBezTo>
                  <a:cubicBezTo>
                    <a:pt x="8141" y="1879"/>
                    <a:pt x="6562" y="0"/>
                    <a:pt x="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0"/>
            <p:cNvSpPr/>
            <p:nvPr/>
          </p:nvSpPr>
          <p:spPr>
            <a:xfrm>
              <a:off x="-1401106" y="2917097"/>
              <a:ext cx="506753" cy="579260"/>
            </a:xfrm>
            <a:custGeom>
              <a:avLst/>
              <a:gdLst/>
              <a:ahLst/>
              <a:cxnLst/>
              <a:rect l="l" t="t" r="r" b="b"/>
              <a:pathLst>
                <a:path w="8883" h="10154" extrusionOk="0">
                  <a:moveTo>
                    <a:pt x="6096" y="0"/>
                  </a:moveTo>
                  <a:cubicBezTo>
                    <a:pt x="4884" y="0"/>
                    <a:pt x="4568" y="1687"/>
                    <a:pt x="4382" y="3042"/>
                  </a:cubicBezTo>
                  <a:cubicBezTo>
                    <a:pt x="4192" y="4507"/>
                    <a:pt x="4442" y="6209"/>
                    <a:pt x="3358" y="6590"/>
                  </a:cubicBezTo>
                  <a:cubicBezTo>
                    <a:pt x="3358" y="6590"/>
                    <a:pt x="2584" y="6983"/>
                    <a:pt x="1953" y="6983"/>
                  </a:cubicBezTo>
                  <a:cubicBezTo>
                    <a:pt x="1760" y="6983"/>
                    <a:pt x="1577" y="6971"/>
                    <a:pt x="1406" y="6971"/>
                  </a:cubicBezTo>
                  <a:cubicBezTo>
                    <a:pt x="1031" y="6971"/>
                    <a:pt x="718" y="7028"/>
                    <a:pt x="489" y="7388"/>
                  </a:cubicBezTo>
                  <a:cubicBezTo>
                    <a:pt x="143" y="7900"/>
                    <a:pt x="1" y="9483"/>
                    <a:pt x="2453" y="10007"/>
                  </a:cubicBezTo>
                  <a:cubicBezTo>
                    <a:pt x="2907" y="10102"/>
                    <a:pt x="3372" y="10153"/>
                    <a:pt x="3834" y="10153"/>
                  </a:cubicBezTo>
                  <a:cubicBezTo>
                    <a:pt x="5858" y="10153"/>
                    <a:pt x="7803" y="9171"/>
                    <a:pt x="8287" y="6602"/>
                  </a:cubicBezTo>
                  <a:cubicBezTo>
                    <a:pt x="8883" y="3447"/>
                    <a:pt x="7942" y="375"/>
                    <a:pt x="6442" y="42"/>
                  </a:cubicBezTo>
                  <a:cubicBezTo>
                    <a:pt x="6319" y="13"/>
                    <a:pt x="6204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0"/>
            <p:cNvSpPr/>
            <p:nvPr/>
          </p:nvSpPr>
          <p:spPr>
            <a:xfrm>
              <a:off x="-1691825" y="3862217"/>
              <a:ext cx="336980" cy="327453"/>
            </a:xfrm>
            <a:custGeom>
              <a:avLst/>
              <a:gdLst/>
              <a:ahLst/>
              <a:cxnLst/>
              <a:rect l="l" t="t" r="r" b="b"/>
              <a:pathLst>
                <a:path w="5907" h="574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3894" y="4072"/>
                    <a:pt x="1560" y="4942"/>
                    <a:pt x="1" y="4989"/>
                  </a:cubicBezTo>
                  <a:cubicBezTo>
                    <a:pt x="60" y="5466"/>
                    <a:pt x="96" y="5739"/>
                    <a:pt x="96" y="5739"/>
                  </a:cubicBezTo>
                  <a:lnTo>
                    <a:pt x="5478" y="5739"/>
                  </a:lnTo>
                  <a:cubicBezTo>
                    <a:pt x="5478" y="5739"/>
                    <a:pt x="5692" y="3251"/>
                    <a:pt x="5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0"/>
            <p:cNvSpPr/>
            <p:nvPr/>
          </p:nvSpPr>
          <p:spPr>
            <a:xfrm>
              <a:off x="-1665297" y="2866495"/>
              <a:ext cx="42843" cy="1289216"/>
            </a:xfrm>
            <a:custGeom>
              <a:avLst/>
              <a:gdLst/>
              <a:ahLst/>
              <a:cxnLst/>
              <a:rect l="l" t="t" r="r" b="b"/>
              <a:pathLst>
                <a:path w="751" h="22599" extrusionOk="0">
                  <a:moveTo>
                    <a:pt x="750" y="0"/>
                  </a:moveTo>
                  <a:cubicBezTo>
                    <a:pt x="488" y="1881"/>
                    <a:pt x="321" y="3762"/>
                    <a:pt x="202" y="5608"/>
                  </a:cubicBezTo>
                  <a:cubicBezTo>
                    <a:pt x="83" y="7501"/>
                    <a:pt x="24" y="9394"/>
                    <a:pt x="12" y="11287"/>
                  </a:cubicBezTo>
                  <a:cubicBezTo>
                    <a:pt x="0" y="12216"/>
                    <a:pt x="24" y="13168"/>
                    <a:pt x="36" y="14109"/>
                  </a:cubicBezTo>
                  <a:lnTo>
                    <a:pt x="95" y="15526"/>
                  </a:lnTo>
                  <a:lnTo>
                    <a:pt x="131" y="16240"/>
                  </a:lnTo>
                  <a:lnTo>
                    <a:pt x="179" y="16954"/>
                  </a:lnTo>
                  <a:cubicBezTo>
                    <a:pt x="274" y="18848"/>
                    <a:pt x="500" y="20717"/>
                    <a:pt x="750" y="22598"/>
                  </a:cubicBezTo>
                  <a:lnTo>
                    <a:pt x="595" y="21181"/>
                  </a:lnTo>
                  <a:lnTo>
                    <a:pt x="512" y="20479"/>
                  </a:lnTo>
                  <a:lnTo>
                    <a:pt x="452" y="19776"/>
                  </a:lnTo>
                  <a:lnTo>
                    <a:pt x="333" y="18371"/>
                  </a:lnTo>
                  <a:lnTo>
                    <a:pt x="250" y="16954"/>
                  </a:lnTo>
                  <a:lnTo>
                    <a:pt x="202" y="16252"/>
                  </a:lnTo>
                  <a:lnTo>
                    <a:pt x="179" y="15538"/>
                  </a:lnTo>
                  <a:lnTo>
                    <a:pt x="131" y="14121"/>
                  </a:lnTo>
                  <a:cubicBezTo>
                    <a:pt x="119" y="13192"/>
                    <a:pt x="83" y="12228"/>
                    <a:pt x="95" y="11299"/>
                  </a:cubicBezTo>
                  <a:cubicBezTo>
                    <a:pt x="95" y="9418"/>
                    <a:pt x="143" y="7537"/>
                    <a:pt x="262" y="5644"/>
                  </a:cubicBezTo>
                  <a:lnTo>
                    <a:pt x="357" y="4227"/>
                  </a:lnTo>
                  <a:lnTo>
                    <a:pt x="476" y="2810"/>
                  </a:lnTo>
                  <a:cubicBezTo>
                    <a:pt x="548" y="1881"/>
                    <a:pt x="631" y="941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0"/>
            <p:cNvSpPr/>
            <p:nvPr/>
          </p:nvSpPr>
          <p:spPr>
            <a:xfrm>
              <a:off x="-1533572" y="2827075"/>
              <a:ext cx="4849" cy="1329948"/>
            </a:xfrm>
            <a:custGeom>
              <a:avLst/>
              <a:gdLst/>
              <a:ahLst/>
              <a:cxnLst/>
              <a:rect l="l" t="t" r="r" b="b"/>
              <a:pathLst>
                <a:path w="85" h="23313" extrusionOk="0">
                  <a:moveTo>
                    <a:pt x="37" y="0"/>
                  </a:moveTo>
                  <a:lnTo>
                    <a:pt x="25" y="2929"/>
                  </a:lnTo>
                  <a:lnTo>
                    <a:pt x="13" y="5846"/>
                  </a:lnTo>
                  <a:lnTo>
                    <a:pt x="1" y="11657"/>
                  </a:lnTo>
                  <a:lnTo>
                    <a:pt x="13" y="17479"/>
                  </a:lnTo>
                  <a:lnTo>
                    <a:pt x="25" y="20396"/>
                  </a:lnTo>
                  <a:lnTo>
                    <a:pt x="37" y="23313"/>
                  </a:lnTo>
                  <a:lnTo>
                    <a:pt x="72" y="20396"/>
                  </a:lnTo>
                  <a:lnTo>
                    <a:pt x="72" y="17479"/>
                  </a:lnTo>
                  <a:lnTo>
                    <a:pt x="84" y="11657"/>
                  </a:lnTo>
                  <a:lnTo>
                    <a:pt x="72" y="5846"/>
                  </a:lnTo>
                  <a:lnTo>
                    <a:pt x="72" y="29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0"/>
            <p:cNvSpPr/>
            <p:nvPr/>
          </p:nvSpPr>
          <p:spPr>
            <a:xfrm>
              <a:off x="-1428946" y="2866495"/>
              <a:ext cx="19738" cy="1221957"/>
            </a:xfrm>
            <a:custGeom>
              <a:avLst/>
              <a:gdLst/>
              <a:ahLst/>
              <a:cxnLst/>
              <a:rect l="l" t="t" r="r" b="b"/>
              <a:pathLst>
                <a:path w="346" h="21420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893"/>
                    <a:pt x="108" y="1786"/>
                    <a:pt x="155" y="2691"/>
                  </a:cubicBezTo>
                  <a:cubicBezTo>
                    <a:pt x="179" y="3584"/>
                    <a:pt x="215" y="4477"/>
                    <a:pt x="227" y="5370"/>
                  </a:cubicBezTo>
                  <a:cubicBezTo>
                    <a:pt x="262" y="7156"/>
                    <a:pt x="262" y="8942"/>
                    <a:pt x="239" y="10728"/>
                  </a:cubicBezTo>
                  <a:cubicBezTo>
                    <a:pt x="239" y="12502"/>
                    <a:pt x="215" y="14287"/>
                    <a:pt x="167" y="16073"/>
                  </a:cubicBezTo>
                  <a:cubicBezTo>
                    <a:pt x="119" y="17847"/>
                    <a:pt x="60" y="19633"/>
                    <a:pt x="0" y="21419"/>
                  </a:cubicBezTo>
                  <a:lnTo>
                    <a:pt x="143" y="18740"/>
                  </a:lnTo>
                  <a:lnTo>
                    <a:pt x="227" y="16062"/>
                  </a:lnTo>
                  <a:cubicBezTo>
                    <a:pt x="274" y="14276"/>
                    <a:pt x="322" y="12490"/>
                    <a:pt x="334" y="10704"/>
                  </a:cubicBezTo>
                  <a:cubicBezTo>
                    <a:pt x="346" y="8918"/>
                    <a:pt x="334" y="7132"/>
                    <a:pt x="286" y="5346"/>
                  </a:cubicBezTo>
                  <a:cubicBezTo>
                    <a:pt x="250" y="3560"/>
                    <a:pt x="167" y="17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0"/>
            <p:cNvSpPr/>
            <p:nvPr/>
          </p:nvSpPr>
          <p:spPr>
            <a:xfrm>
              <a:off x="-1388213" y="3355514"/>
              <a:ext cx="29950" cy="84944"/>
            </a:xfrm>
            <a:custGeom>
              <a:avLst/>
              <a:gdLst/>
              <a:ahLst/>
              <a:cxnLst/>
              <a:rect l="l" t="t" r="r" b="b"/>
              <a:pathLst>
                <a:path w="525" h="1489" extrusionOk="0">
                  <a:moveTo>
                    <a:pt x="144" y="1"/>
                  </a:moveTo>
                  <a:cubicBezTo>
                    <a:pt x="108" y="60"/>
                    <a:pt x="84" y="131"/>
                    <a:pt x="60" y="191"/>
                  </a:cubicBezTo>
                  <a:cubicBezTo>
                    <a:pt x="48" y="274"/>
                    <a:pt x="25" y="334"/>
                    <a:pt x="25" y="405"/>
                  </a:cubicBezTo>
                  <a:cubicBezTo>
                    <a:pt x="1" y="536"/>
                    <a:pt x="25" y="691"/>
                    <a:pt x="48" y="822"/>
                  </a:cubicBezTo>
                  <a:cubicBezTo>
                    <a:pt x="84" y="953"/>
                    <a:pt x="156" y="1084"/>
                    <a:pt x="227" y="1203"/>
                  </a:cubicBezTo>
                  <a:cubicBezTo>
                    <a:pt x="298" y="1310"/>
                    <a:pt x="406" y="1417"/>
                    <a:pt x="525" y="1489"/>
                  </a:cubicBezTo>
                  <a:cubicBezTo>
                    <a:pt x="429" y="1382"/>
                    <a:pt x="346" y="1286"/>
                    <a:pt x="287" y="1179"/>
                  </a:cubicBezTo>
                  <a:cubicBezTo>
                    <a:pt x="227" y="1060"/>
                    <a:pt x="167" y="941"/>
                    <a:pt x="144" y="810"/>
                  </a:cubicBezTo>
                  <a:cubicBezTo>
                    <a:pt x="108" y="667"/>
                    <a:pt x="96" y="536"/>
                    <a:pt x="96" y="405"/>
                  </a:cubicBezTo>
                  <a:cubicBezTo>
                    <a:pt x="96" y="274"/>
                    <a:pt x="120" y="13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0"/>
            <p:cNvSpPr/>
            <p:nvPr/>
          </p:nvSpPr>
          <p:spPr>
            <a:xfrm>
              <a:off x="-1358320" y="3080427"/>
              <a:ext cx="444286" cy="415021"/>
            </a:xfrm>
            <a:custGeom>
              <a:avLst/>
              <a:gdLst/>
              <a:ahLst/>
              <a:cxnLst/>
              <a:rect l="l" t="t" r="r" b="b"/>
              <a:pathLst>
                <a:path w="7788" h="7275" extrusionOk="0">
                  <a:moveTo>
                    <a:pt x="7549" y="0"/>
                  </a:moveTo>
                  <a:lnTo>
                    <a:pt x="7549" y="0"/>
                  </a:lnTo>
                  <a:cubicBezTo>
                    <a:pt x="7478" y="3108"/>
                    <a:pt x="6751" y="5275"/>
                    <a:pt x="4287" y="6120"/>
                  </a:cubicBezTo>
                  <a:cubicBezTo>
                    <a:pt x="3482" y="6399"/>
                    <a:pt x="2657" y="6497"/>
                    <a:pt x="1894" y="6497"/>
                  </a:cubicBezTo>
                  <a:cubicBezTo>
                    <a:pt x="1190" y="6497"/>
                    <a:pt x="538" y="6414"/>
                    <a:pt x="1" y="6311"/>
                  </a:cubicBezTo>
                  <a:lnTo>
                    <a:pt x="1" y="6311"/>
                  </a:lnTo>
                  <a:cubicBezTo>
                    <a:pt x="334" y="6656"/>
                    <a:pt x="870" y="6966"/>
                    <a:pt x="1703" y="7132"/>
                  </a:cubicBezTo>
                  <a:cubicBezTo>
                    <a:pt x="2153" y="7224"/>
                    <a:pt x="2615" y="7274"/>
                    <a:pt x="3073" y="7274"/>
                  </a:cubicBezTo>
                  <a:cubicBezTo>
                    <a:pt x="5101" y="7274"/>
                    <a:pt x="7052" y="6301"/>
                    <a:pt x="7537" y="3727"/>
                  </a:cubicBezTo>
                  <a:cubicBezTo>
                    <a:pt x="7787" y="2394"/>
                    <a:pt x="7752" y="1108"/>
                    <a:pt x="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0"/>
            <p:cNvSpPr/>
            <p:nvPr/>
          </p:nvSpPr>
          <p:spPr>
            <a:xfrm>
              <a:off x="-1373267" y="2937121"/>
              <a:ext cx="281244" cy="417873"/>
            </a:xfrm>
            <a:custGeom>
              <a:avLst/>
              <a:gdLst/>
              <a:ahLst/>
              <a:cxnLst/>
              <a:rect l="l" t="t" r="r" b="b"/>
              <a:pathLst>
                <a:path w="4930" h="7325" extrusionOk="0">
                  <a:moveTo>
                    <a:pt x="4739" y="0"/>
                  </a:moveTo>
                  <a:cubicBezTo>
                    <a:pt x="4847" y="858"/>
                    <a:pt x="4858" y="1750"/>
                    <a:pt x="4799" y="2620"/>
                  </a:cubicBezTo>
                  <a:cubicBezTo>
                    <a:pt x="4716" y="3477"/>
                    <a:pt x="4585" y="4346"/>
                    <a:pt x="4227" y="5144"/>
                  </a:cubicBezTo>
                  <a:lnTo>
                    <a:pt x="4085" y="5441"/>
                  </a:lnTo>
                  <a:lnTo>
                    <a:pt x="3930" y="5727"/>
                  </a:lnTo>
                  <a:lnTo>
                    <a:pt x="3846" y="5882"/>
                  </a:lnTo>
                  <a:lnTo>
                    <a:pt x="3763" y="6013"/>
                  </a:lnTo>
                  <a:cubicBezTo>
                    <a:pt x="3704" y="6084"/>
                    <a:pt x="3632" y="6180"/>
                    <a:pt x="3573" y="6263"/>
                  </a:cubicBezTo>
                  <a:cubicBezTo>
                    <a:pt x="3287" y="6596"/>
                    <a:pt x="2942" y="6858"/>
                    <a:pt x="2549" y="7037"/>
                  </a:cubicBezTo>
                  <a:cubicBezTo>
                    <a:pt x="2184" y="7203"/>
                    <a:pt x="1767" y="7276"/>
                    <a:pt x="1366" y="7276"/>
                  </a:cubicBezTo>
                  <a:cubicBezTo>
                    <a:pt x="1335" y="7276"/>
                    <a:pt x="1305" y="7276"/>
                    <a:pt x="1275" y="7275"/>
                  </a:cubicBezTo>
                  <a:cubicBezTo>
                    <a:pt x="846" y="7263"/>
                    <a:pt x="406" y="7192"/>
                    <a:pt x="1" y="7025"/>
                  </a:cubicBezTo>
                  <a:lnTo>
                    <a:pt x="1" y="7025"/>
                  </a:lnTo>
                  <a:cubicBezTo>
                    <a:pt x="445" y="7217"/>
                    <a:pt x="936" y="7324"/>
                    <a:pt x="1427" y="7324"/>
                  </a:cubicBezTo>
                  <a:cubicBezTo>
                    <a:pt x="1818" y="7324"/>
                    <a:pt x="2208" y="7256"/>
                    <a:pt x="2572" y="7108"/>
                  </a:cubicBezTo>
                  <a:cubicBezTo>
                    <a:pt x="2977" y="6930"/>
                    <a:pt x="3334" y="6644"/>
                    <a:pt x="3632" y="6322"/>
                  </a:cubicBezTo>
                  <a:cubicBezTo>
                    <a:pt x="3692" y="6227"/>
                    <a:pt x="3763" y="6144"/>
                    <a:pt x="3823" y="6049"/>
                  </a:cubicBezTo>
                  <a:lnTo>
                    <a:pt x="3930" y="5918"/>
                  </a:lnTo>
                  <a:lnTo>
                    <a:pt x="4013" y="5775"/>
                  </a:lnTo>
                  <a:lnTo>
                    <a:pt x="4180" y="5489"/>
                  </a:lnTo>
                  <a:lnTo>
                    <a:pt x="4311" y="5191"/>
                  </a:lnTo>
                  <a:cubicBezTo>
                    <a:pt x="4406" y="4977"/>
                    <a:pt x="4466" y="4775"/>
                    <a:pt x="4537" y="4560"/>
                  </a:cubicBezTo>
                  <a:cubicBezTo>
                    <a:pt x="4597" y="4358"/>
                    <a:pt x="4656" y="4144"/>
                    <a:pt x="4704" y="3929"/>
                  </a:cubicBezTo>
                  <a:cubicBezTo>
                    <a:pt x="4739" y="3703"/>
                    <a:pt x="4775" y="3501"/>
                    <a:pt x="4799" y="3274"/>
                  </a:cubicBezTo>
                  <a:cubicBezTo>
                    <a:pt x="4835" y="3048"/>
                    <a:pt x="4847" y="2846"/>
                    <a:pt x="4858" y="2620"/>
                  </a:cubicBezTo>
                  <a:cubicBezTo>
                    <a:pt x="4930" y="1739"/>
                    <a:pt x="4882" y="858"/>
                    <a:pt x="4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0"/>
            <p:cNvSpPr/>
            <p:nvPr/>
          </p:nvSpPr>
          <p:spPr>
            <a:xfrm>
              <a:off x="-1384790" y="2963592"/>
              <a:ext cx="410970" cy="435101"/>
            </a:xfrm>
            <a:custGeom>
              <a:avLst/>
              <a:gdLst/>
              <a:ahLst/>
              <a:cxnLst/>
              <a:rect l="l" t="t" r="r" b="b"/>
              <a:pathLst>
                <a:path w="7204" h="7627" extrusionOk="0">
                  <a:moveTo>
                    <a:pt x="7204" y="1"/>
                  </a:moveTo>
                  <a:cubicBezTo>
                    <a:pt x="7168" y="513"/>
                    <a:pt x="7108" y="1025"/>
                    <a:pt x="7025" y="1548"/>
                  </a:cubicBezTo>
                  <a:cubicBezTo>
                    <a:pt x="6954" y="2048"/>
                    <a:pt x="6870" y="2572"/>
                    <a:pt x="6751" y="3072"/>
                  </a:cubicBezTo>
                  <a:cubicBezTo>
                    <a:pt x="6525" y="4084"/>
                    <a:pt x="6227" y="5096"/>
                    <a:pt x="5680" y="5978"/>
                  </a:cubicBezTo>
                  <a:cubicBezTo>
                    <a:pt x="5394" y="6430"/>
                    <a:pt x="5025" y="6799"/>
                    <a:pt x="4560" y="7025"/>
                  </a:cubicBezTo>
                  <a:cubicBezTo>
                    <a:pt x="4096" y="7263"/>
                    <a:pt x="3596" y="7406"/>
                    <a:pt x="3084" y="7502"/>
                  </a:cubicBezTo>
                  <a:cubicBezTo>
                    <a:pt x="2758" y="7556"/>
                    <a:pt x="2422" y="7575"/>
                    <a:pt x="2083" y="7575"/>
                  </a:cubicBezTo>
                  <a:cubicBezTo>
                    <a:pt x="1901" y="7575"/>
                    <a:pt x="1719" y="7569"/>
                    <a:pt x="1536" y="7561"/>
                  </a:cubicBezTo>
                  <a:cubicBezTo>
                    <a:pt x="1036" y="7513"/>
                    <a:pt x="512" y="7442"/>
                    <a:pt x="0" y="7299"/>
                  </a:cubicBezTo>
                  <a:lnTo>
                    <a:pt x="0" y="7299"/>
                  </a:lnTo>
                  <a:cubicBezTo>
                    <a:pt x="735" y="7506"/>
                    <a:pt x="1494" y="7626"/>
                    <a:pt x="2256" y="7626"/>
                  </a:cubicBezTo>
                  <a:cubicBezTo>
                    <a:pt x="2544" y="7626"/>
                    <a:pt x="2832" y="7609"/>
                    <a:pt x="3120" y="7573"/>
                  </a:cubicBezTo>
                  <a:cubicBezTo>
                    <a:pt x="3620" y="7513"/>
                    <a:pt x="4144" y="7347"/>
                    <a:pt x="4608" y="7109"/>
                  </a:cubicBezTo>
                  <a:lnTo>
                    <a:pt x="4941" y="6906"/>
                  </a:lnTo>
                  <a:cubicBezTo>
                    <a:pt x="5049" y="6823"/>
                    <a:pt x="5168" y="6740"/>
                    <a:pt x="5263" y="6644"/>
                  </a:cubicBezTo>
                  <a:cubicBezTo>
                    <a:pt x="5453" y="6466"/>
                    <a:pt x="5632" y="6263"/>
                    <a:pt x="5763" y="6037"/>
                  </a:cubicBezTo>
                  <a:cubicBezTo>
                    <a:pt x="6049" y="5597"/>
                    <a:pt x="6251" y="5096"/>
                    <a:pt x="6418" y="4608"/>
                  </a:cubicBezTo>
                  <a:cubicBezTo>
                    <a:pt x="6584" y="4108"/>
                    <a:pt x="6715" y="3596"/>
                    <a:pt x="6823" y="3096"/>
                  </a:cubicBezTo>
                  <a:cubicBezTo>
                    <a:pt x="7049" y="2084"/>
                    <a:pt x="7168" y="1036"/>
                    <a:pt x="7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0"/>
            <p:cNvSpPr/>
            <p:nvPr/>
          </p:nvSpPr>
          <p:spPr>
            <a:xfrm>
              <a:off x="-1489417" y="3062742"/>
              <a:ext cx="22477" cy="19795"/>
            </a:xfrm>
            <a:custGeom>
              <a:avLst/>
              <a:gdLst/>
              <a:ahLst/>
              <a:cxnLst/>
              <a:rect l="l" t="t" r="r" b="b"/>
              <a:pathLst>
                <a:path w="394" h="347" extrusionOk="0">
                  <a:moveTo>
                    <a:pt x="322" y="1"/>
                  </a:moveTo>
                  <a:cubicBezTo>
                    <a:pt x="286" y="1"/>
                    <a:pt x="263" y="1"/>
                    <a:pt x="227" y="13"/>
                  </a:cubicBezTo>
                  <a:cubicBezTo>
                    <a:pt x="167" y="60"/>
                    <a:pt x="96" y="108"/>
                    <a:pt x="36" y="144"/>
                  </a:cubicBezTo>
                  <a:cubicBezTo>
                    <a:pt x="13" y="168"/>
                    <a:pt x="1" y="191"/>
                    <a:pt x="1" y="203"/>
                  </a:cubicBezTo>
                  <a:cubicBezTo>
                    <a:pt x="1" y="239"/>
                    <a:pt x="1" y="263"/>
                    <a:pt x="13" y="299"/>
                  </a:cubicBezTo>
                  <a:cubicBezTo>
                    <a:pt x="25" y="322"/>
                    <a:pt x="60" y="346"/>
                    <a:pt x="72" y="346"/>
                  </a:cubicBezTo>
                  <a:cubicBezTo>
                    <a:pt x="96" y="346"/>
                    <a:pt x="132" y="346"/>
                    <a:pt x="156" y="322"/>
                  </a:cubicBezTo>
                  <a:cubicBezTo>
                    <a:pt x="215" y="287"/>
                    <a:pt x="298" y="239"/>
                    <a:pt x="358" y="191"/>
                  </a:cubicBezTo>
                  <a:cubicBezTo>
                    <a:pt x="382" y="180"/>
                    <a:pt x="394" y="144"/>
                    <a:pt x="394" y="132"/>
                  </a:cubicBezTo>
                  <a:cubicBezTo>
                    <a:pt x="394" y="108"/>
                    <a:pt x="394" y="72"/>
                    <a:pt x="382" y="49"/>
                  </a:cubicBezTo>
                  <a:cubicBezTo>
                    <a:pt x="370" y="13"/>
                    <a:pt x="334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0"/>
            <p:cNvSpPr/>
            <p:nvPr/>
          </p:nvSpPr>
          <p:spPr>
            <a:xfrm>
              <a:off x="-1395002" y="3026402"/>
              <a:ext cx="48319" cy="16487"/>
            </a:xfrm>
            <a:custGeom>
              <a:avLst/>
              <a:gdLst/>
              <a:ahLst/>
              <a:cxnLst/>
              <a:rect l="l" t="t" r="r" b="b"/>
              <a:pathLst>
                <a:path w="847" h="289" extrusionOk="0">
                  <a:moveTo>
                    <a:pt x="711" y="1"/>
                  </a:moveTo>
                  <a:cubicBezTo>
                    <a:pt x="701" y="1"/>
                    <a:pt x="690" y="3"/>
                    <a:pt x="679" y="7"/>
                  </a:cubicBezTo>
                  <a:cubicBezTo>
                    <a:pt x="632" y="31"/>
                    <a:pt x="584" y="43"/>
                    <a:pt x="548" y="43"/>
                  </a:cubicBezTo>
                  <a:cubicBezTo>
                    <a:pt x="525" y="43"/>
                    <a:pt x="513" y="43"/>
                    <a:pt x="501" y="55"/>
                  </a:cubicBezTo>
                  <a:lnTo>
                    <a:pt x="144" y="55"/>
                  </a:lnTo>
                  <a:cubicBezTo>
                    <a:pt x="134" y="53"/>
                    <a:pt x="124" y="52"/>
                    <a:pt x="114" y="52"/>
                  </a:cubicBezTo>
                  <a:cubicBezTo>
                    <a:pt x="66" y="52"/>
                    <a:pt x="23" y="76"/>
                    <a:pt x="13" y="126"/>
                  </a:cubicBezTo>
                  <a:cubicBezTo>
                    <a:pt x="1" y="185"/>
                    <a:pt x="36" y="245"/>
                    <a:pt x="96" y="269"/>
                  </a:cubicBezTo>
                  <a:cubicBezTo>
                    <a:pt x="169" y="282"/>
                    <a:pt x="244" y="288"/>
                    <a:pt x="321" y="288"/>
                  </a:cubicBezTo>
                  <a:cubicBezTo>
                    <a:pt x="459" y="288"/>
                    <a:pt x="601" y="267"/>
                    <a:pt x="739" y="221"/>
                  </a:cubicBezTo>
                  <a:cubicBezTo>
                    <a:pt x="798" y="209"/>
                    <a:pt x="846" y="150"/>
                    <a:pt x="810" y="90"/>
                  </a:cubicBezTo>
                  <a:cubicBezTo>
                    <a:pt x="801" y="41"/>
                    <a:pt x="759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0"/>
            <p:cNvSpPr/>
            <p:nvPr/>
          </p:nvSpPr>
          <p:spPr>
            <a:xfrm>
              <a:off x="-1475155" y="2933698"/>
              <a:ext cx="31319" cy="34057"/>
            </a:xfrm>
            <a:custGeom>
              <a:avLst/>
              <a:gdLst/>
              <a:ahLst/>
              <a:cxnLst/>
              <a:rect l="l" t="t" r="r" b="b"/>
              <a:pathLst>
                <a:path w="549" h="597" extrusionOk="0">
                  <a:moveTo>
                    <a:pt x="120" y="1"/>
                  </a:moveTo>
                  <a:cubicBezTo>
                    <a:pt x="84" y="1"/>
                    <a:pt x="60" y="13"/>
                    <a:pt x="36" y="25"/>
                  </a:cubicBezTo>
                  <a:cubicBezTo>
                    <a:pt x="25" y="48"/>
                    <a:pt x="13" y="72"/>
                    <a:pt x="13" y="108"/>
                  </a:cubicBezTo>
                  <a:cubicBezTo>
                    <a:pt x="1" y="132"/>
                    <a:pt x="13" y="167"/>
                    <a:pt x="36" y="179"/>
                  </a:cubicBezTo>
                  <a:cubicBezTo>
                    <a:pt x="144" y="310"/>
                    <a:pt x="251" y="429"/>
                    <a:pt x="370" y="560"/>
                  </a:cubicBezTo>
                  <a:cubicBezTo>
                    <a:pt x="382" y="584"/>
                    <a:pt x="429" y="596"/>
                    <a:pt x="441" y="596"/>
                  </a:cubicBezTo>
                  <a:cubicBezTo>
                    <a:pt x="477" y="596"/>
                    <a:pt x="501" y="584"/>
                    <a:pt x="513" y="560"/>
                  </a:cubicBezTo>
                  <a:cubicBezTo>
                    <a:pt x="537" y="548"/>
                    <a:pt x="548" y="525"/>
                    <a:pt x="548" y="489"/>
                  </a:cubicBezTo>
                  <a:cubicBezTo>
                    <a:pt x="548" y="465"/>
                    <a:pt x="537" y="429"/>
                    <a:pt x="513" y="417"/>
                  </a:cubicBezTo>
                  <a:cubicBezTo>
                    <a:pt x="417" y="286"/>
                    <a:pt x="310" y="167"/>
                    <a:pt x="191" y="25"/>
                  </a:cubicBezTo>
                  <a:cubicBezTo>
                    <a:pt x="179" y="13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0"/>
            <p:cNvSpPr/>
            <p:nvPr/>
          </p:nvSpPr>
          <p:spPr>
            <a:xfrm>
              <a:off x="-1597410" y="3191671"/>
              <a:ext cx="42158" cy="38222"/>
            </a:xfrm>
            <a:custGeom>
              <a:avLst/>
              <a:gdLst/>
              <a:ahLst/>
              <a:cxnLst/>
              <a:rect l="l" t="t" r="r" b="b"/>
              <a:pathLst>
                <a:path w="739" h="670" extrusionOk="0">
                  <a:moveTo>
                    <a:pt x="631" y="1"/>
                  </a:moveTo>
                  <a:cubicBezTo>
                    <a:pt x="624" y="1"/>
                    <a:pt x="616" y="2"/>
                    <a:pt x="608" y="3"/>
                  </a:cubicBezTo>
                  <a:cubicBezTo>
                    <a:pt x="370" y="110"/>
                    <a:pt x="155" y="265"/>
                    <a:pt x="24" y="503"/>
                  </a:cubicBezTo>
                  <a:cubicBezTo>
                    <a:pt x="1" y="551"/>
                    <a:pt x="13" y="622"/>
                    <a:pt x="72" y="658"/>
                  </a:cubicBezTo>
                  <a:cubicBezTo>
                    <a:pt x="91" y="665"/>
                    <a:pt x="110" y="669"/>
                    <a:pt x="127" y="669"/>
                  </a:cubicBezTo>
                  <a:cubicBezTo>
                    <a:pt x="166" y="669"/>
                    <a:pt x="199" y="651"/>
                    <a:pt x="215" y="610"/>
                  </a:cubicBezTo>
                  <a:cubicBezTo>
                    <a:pt x="239" y="587"/>
                    <a:pt x="251" y="563"/>
                    <a:pt x="263" y="539"/>
                  </a:cubicBezTo>
                  <a:cubicBezTo>
                    <a:pt x="274" y="527"/>
                    <a:pt x="274" y="503"/>
                    <a:pt x="298" y="503"/>
                  </a:cubicBezTo>
                  <a:lnTo>
                    <a:pt x="310" y="491"/>
                  </a:lnTo>
                  <a:cubicBezTo>
                    <a:pt x="334" y="444"/>
                    <a:pt x="382" y="408"/>
                    <a:pt x="429" y="372"/>
                  </a:cubicBezTo>
                  <a:lnTo>
                    <a:pt x="453" y="348"/>
                  </a:lnTo>
                  <a:lnTo>
                    <a:pt x="477" y="325"/>
                  </a:lnTo>
                  <a:cubicBezTo>
                    <a:pt x="501" y="313"/>
                    <a:pt x="513" y="301"/>
                    <a:pt x="548" y="289"/>
                  </a:cubicBezTo>
                  <a:cubicBezTo>
                    <a:pt x="572" y="265"/>
                    <a:pt x="596" y="253"/>
                    <a:pt x="620" y="241"/>
                  </a:cubicBezTo>
                  <a:cubicBezTo>
                    <a:pt x="632" y="241"/>
                    <a:pt x="655" y="229"/>
                    <a:pt x="655" y="229"/>
                  </a:cubicBezTo>
                  <a:cubicBezTo>
                    <a:pt x="655" y="229"/>
                    <a:pt x="666" y="229"/>
                    <a:pt x="667" y="210"/>
                  </a:cubicBezTo>
                  <a:lnTo>
                    <a:pt x="667" y="210"/>
                  </a:lnTo>
                  <a:cubicBezTo>
                    <a:pt x="666" y="212"/>
                    <a:pt x="665" y="214"/>
                    <a:pt x="664" y="214"/>
                  </a:cubicBezTo>
                  <a:cubicBezTo>
                    <a:pt x="664" y="214"/>
                    <a:pt x="664" y="212"/>
                    <a:pt x="667" y="206"/>
                  </a:cubicBezTo>
                  <a:lnTo>
                    <a:pt x="667" y="206"/>
                  </a:lnTo>
                  <a:cubicBezTo>
                    <a:pt x="667" y="207"/>
                    <a:pt x="667" y="209"/>
                    <a:pt x="667" y="210"/>
                  </a:cubicBezTo>
                  <a:lnTo>
                    <a:pt x="667" y="210"/>
                  </a:lnTo>
                  <a:cubicBezTo>
                    <a:pt x="669" y="208"/>
                    <a:pt x="670" y="206"/>
                    <a:pt x="671" y="204"/>
                  </a:cubicBezTo>
                  <a:lnTo>
                    <a:pt x="671" y="204"/>
                  </a:lnTo>
                  <a:cubicBezTo>
                    <a:pt x="669" y="205"/>
                    <a:pt x="668" y="205"/>
                    <a:pt x="667" y="206"/>
                  </a:cubicBezTo>
                  <a:cubicBezTo>
                    <a:pt x="669" y="204"/>
                    <a:pt x="670" y="203"/>
                    <a:pt x="671" y="203"/>
                  </a:cubicBezTo>
                  <a:cubicBezTo>
                    <a:pt x="671" y="203"/>
                    <a:pt x="671" y="204"/>
                    <a:pt x="671" y="204"/>
                  </a:cubicBezTo>
                  <a:lnTo>
                    <a:pt x="671" y="204"/>
                  </a:lnTo>
                  <a:cubicBezTo>
                    <a:pt x="704" y="193"/>
                    <a:pt x="715" y="181"/>
                    <a:pt x="727" y="170"/>
                  </a:cubicBezTo>
                  <a:cubicBezTo>
                    <a:pt x="739" y="134"/>
                    <a:pt x="739" y="110"/>
                    <a:pt x="739" y="75"/>
                  </a:cubicBezTo>
                  <a:cubicBezTo>
                    <a:pt x="728" y="33"/>
                    <a:pt x="682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0"/>
            <p:cNvSpPr/>
            <p:nvPr/>
          </p:nvSpPr>
          <p:spPr>
            <a:xfrm>
              <a:off x="-1467682" y="3225786"/>
              <a:ext cx="26584" cy="19738"/>
            </a:xfrm>
            <a:custGeom>
              <a:avLst/>
              <a:gdLst/>
              <a:ahLst/>
              <a:cxnLst/>
              <a:rect l="l" t="t" r="r" b="b"/>
              <a:pathLst>
                <a:path w="466" h="346" extrusionOk="0">
                  <a:moveTo>
                    <a:pt x="72" y="0"/>
                  </a:moveTo>
                  <a:cubicBezTo>
                    <a:pt x="48" y="0"/>
                    <a:pt x="13" y="24"/>
                    <a:pt x="13" y="48"/>
                  </a:cubicBezTo>
                  <a:cubicBezTo>
                    <a:pt x="1" y="72"/>
                    <a:pt x="1" y="108"/>
                    <a:pt x="1" y="131"/>
                  </a:cubicBezTo>
                  <a:cubicBezTo>
                    <a:pt x="1" y="167"/>
                    <a:pt x="36" y="191"/>
                    <a:pt x="48" y="191"/>
                  </a:cubicBezTo>
                  <a:cubicBezTo>
                    <a:pt x="132" y="239"/>
                    <a:pt x="227" y="286"/>
                    <a:pt x="298" y="322"/>
                  </a:cubicBezTo>
                  <a:cubicBezTo>
                    <a:pt x="334" y="346"/>
                    <a:pt x="358" y="346"/>
                    <a:pt x="382" y="346"/>
                  </a:cubicBezTo>
                  <a:cubicBezTo>
                    <a:pt x="417" y="346"/>
                    <a:pt x="441" y="310"/>
                    <a:pt x="441" y="298"/>
                  </a:cubicBezTo>
                  <a:cubicBezTo>
                    <a:pt x="465" y="262"/>
                    <a:pt x="465" y="239"/>
                    <a:pt x="465" y="203"/>
                  </a:cubicBezTo>
                  <a:cubicBezTo>
                    <a:pt x="441" y="179"/>
                    <a:pt x="429" y="143"/>
                    <a:pt x="417" y="143"/>
                  </a:cubicBezTo>
                  <a:cubicBezTo>
                    <a:pt x="334" y="108"/>
                    <a:pt x="239" y="60"/>
                    <a:pt x="167" y="12"/>
                  </a:cubicBezTo>
                  <a:cubicBezTo>
                    <a:pt x="132" y="0"/>
                    <a:pt x="108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0"/>
            <p:cNvSpPr/>
            <p:nvPr/>
          </p:nvSpPr>
          <p:spPr>
            <a:xfrm>
              <a:off x="-1579725" y="2962907"/>
              <a:ext cx="40104" cy="43014"/>
            </a:xfrm>
            <a:custGeom>
              <a:avLst/>
              <a:gdLst/>
              <a:ahLst/>
              <a:cxnLst/>
              <a:rect l="l" t="t" r="r" b="b"/>
              <a:pathLst>
                <a:path w="703" h="754" extrusionOk="0">
                  <a:moveTo>
                    <a:pt x="131" y="1"/>
                  </a:moveTo>
                  <a:cubicBezTo>
                    <a:pt x="101" y="1"/>
                    <a:pt x="72" y="13"/>
                    <a:pt x="48" y="36"/>
                  </a:cubicBezTo>
                  <a:cubicBezTo>
                    <a:pt x="0" y="84"/>
                    <a:pt x="12" y="144"/>
                    <a:pt x="48" y="203"/>
                  </a:cubicBezTo>
                  <a:cubicBezTo>
                    <a:pt x="191" y="382"/>
                    <a:pt x="345" y="548"/>
                    <a:pt x="488" y="727"/>
                  </a:cubicBezTo>
                  <a:cubicBezTo>
                    <a:pt x="512" y="745"/>
                    <a:pt x="542" y="754"/>
                    <a:pt x="572" y="754"/>
                  </a:cubicBezTo>
                  <a:cubicBezTo>
                    <a:pt x="601" y="754"/>
                    <a:pt x="631" y="745"/>
                    <a:pt x="655" y="727"/>
                  </a:cubicBezTo>
                  <a:cubicBezTo>
                    <a:pt x="703" y="679"/>
                    <a:pt x="703" y="620"/>
                    <a:pt x="655" y="560"/>
                  </a:cubicBezTo>
                  <a:cubicBezTo>
                    <a:pt x="512" y="382"/>
                    <a:pt x="357" y="215"/>
                    <a:pt x="215" y="36"/>
                  </a:cubicBezTo>
                  <a:cubicBezTo>
                    <a:pt x="191" y="13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0"/>
            <p:cNvSpPr/>
            <p:nvPr/>
          </p:nvSpPr>
          <p:spPr>
            <a:xfrm>
              <a:off x="-1521852" y="2867880"/>
              <a:ext cx="57789" cy="23447"/>
            </a:xfrm>
            <a:custGeom>
              <a:avLst/>
              <a:gdLst/>
              <a:ahLst/>
              <a:cxnLst/>
              <a:rect l="l" t="t" r="r" b="b"/>
              <a:pathLst>
                <a:path w="1013" h="411" extrusionOk="0">
                  <a:moveTo>
                    <a:pt x="899" y="0"/>
                  </a:moveTo>
                  <a:cubicBezTo>
                    <a:pt x="890" y="0"/>
                    <a:pt x="880" y="1"/>
                    <a:pt x="870" y="3"/>
                  </a:cubicBezTo>
                  <a:cubicBezTo>
                    <a:pt x="620" y="63"/>
                    <a:pt x="346" y="134"/>
                    <a:pt x="96" y="194"/>
                  </a:cubicBezTo>
                  <a:cubicBezTo>
                    <a:pt x="36" y="218"/>
                    <a:pt x="1" y="277"/>
                    <a:pt x="24" y="325"/>
                  </a:cubicBezTo>
                  <a:cubicBezTo>
                    <a:pt x="24" y="385"/>
                    <a:pt x="75" y="411"/>
                    <a:pt x="126" y="411"/>
                  </a:cubicBezTo>
                  <a:cubicBezTo>
                    <a:pt x="136" y="411"/>
                    <a:pt x="146" y="410"/>
                    <a:pt x="155" y="408"/>
                  </a:cubicBezTo>
                  <a:cubicBezTo>
                    <a:pt x="405" y="349"/>
                    <a:pt x="679" y="277"/>
                    <a:pt x="929" y="218"/>
                  </a:cubicBezTo>
                  <a:cubicBezTo>
                    <a:pt x="989" y="194"/>
                    <a:pt x="1013" y="134"/>
                    <a:pt x="1001" y="75"/>
                  </a:cubicBezTo>
                  <a:cubicBezTo>
                    <a:pt x="991" y="25"/>
                    <a:pt x="948" y="0"/>
                    <a:pt x="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0"/>
            <p:cNvSpPr/>
            <p:nvPr/>
          </p:nvSpPr>
          <p:spPr>
            <a:xfrm>
              <a:off x="-1490786" y="3420093"/>
              <a:ext cx="46950" cy="27155"/>
            </a:xfrm>
            <a:custGeom>
              <a:avLst/>
              <a:gdLst/>
              <a:ahLst/>
              <a:cxnLst/>
              <a:rect l="l" t="t" r="r" b="b"/>
              <a:pathLst>
                <a:path w="823" h="476" extrusionOk="0">
                  <a:moveTo>
                    <a:pt x="112" y="0"/>
                  </a:moveTo>
                  <a:cubicBezTo>
                    <a:pt x="74" y="0"/>
                    <a:pt x="41" y="18"/>
                    <a:pt x="25" y="59"/>
                  </a:cubicBezTo>
                  <a:cubicBezTo>
                    <a:pt x="1" y="107"/>
                    <a:pt x="13" y="178"/>
                    <a:pt x="60" y="214"/>
                  </a:cubicBezTo>
                  <a:cubicBezTo>
                    <a:pt x="251" y="297"/>
                    <a:pt x="453" y="369"/>
                    <a:pt x="644" y="464"/>
                  </a:cubicBezTo>
                  <a:cubicBezTo>
                    <a:pt x="663" y="471"/>
                    <a:pt x="682" y="475"/>
                    <a:pt x="699" y="475"/>
                  </a:cubicBezTo>
                  <a:cubicBezTo>
                    <a:pt x="737" y="475"/>
                    <a:pt x="770" y="457"/>
                    <a:pt x="787" y="416"/>
                  </a:cubicBezTo>
                  <a:cubicBezTo>
                    <a:pt x="822" y="369"/>
                    <a:pt x="811" y="285"/>
                    <a:pt x="751" y="273"/>
                  </a:cubicBezTo>
                  <a:cubicBezTo>
                    <a:pt x="561" y="178"/>
                    <a:pt x="358" y="107"/>
                    <a:pt x="168" y="12"/>
                  </a:cubicBezTo>
                  <a:cubicBezTo>
                    <a:pt x="149" y="4"/>
                    <a:pt x="130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0"/>
            <p:cNvSpPr/>
            <p:nvPr/>
          </p:nvSpPr>
          <p:spPr>
            <a:xfrm>
              <a:off x="-1597410" y="3446563"/>
              <a:ext cx="32688" cy="38051"/>
            </a:xfrm>
            <a:custGeom>
              <a:avLst/>
              <a:gdLst/>
              <a:ahLst/>
              <a:cxnLst/>
              <a:rect l="l" t="t" r="r" b="b"/>
              <a:pathLst>
                <a:path w="573" h="667" extrusionOk="0">
                  <a:moveTo>
                    <a:pt x="445" y="0"/>
                  </a:moveTo>
                  <a:cubicBezTo>
                    <a:pt x="407" y="0"/>
                    <a:pt x="374" y="19"/>
                    <a:pt x="358" y="59"/>
                  </a:cubicBezTo>
                  <a:cubicBezTo>
                    <a:pt x="251" y="202"/>
                    <a:pt x="132" y="357"/>
                    <a:pt x="24" y="500"/>
                  </a:cubicBezTo>
                  <a:cubicBezTo>
                    <a:pt x="1" y="548"/>
                    <a:pt x="13" y="619"/>
                    <a:pt x="72" y="655"/>
                  </a:cubicBezTo>
                  <a:cubicBezTo>
                    <a:pt x="91" y="662"/>
                    <a:pt x="110" y="666"/>
                    <a:pt x="127" y="666"/>
                  </a:cubicBezTo>
                  <a:cubicBezTo>
                    <a:pt x="166" y="666"/>
                    <a:pt x="199" y="648"/>
                    <a:pt x="215" y="607"/>
                  </a:cubicBezTo>
                  <a:cubicBezTo>
                    <a:pt x="322" y="464"/>
                    <a:pt x="441" y="310"/>
                    <a:pt x="548" y="167"/>
                  </a:cubicBezTo>
                  <a:cubicBezTo>
                    <a:pt x="572" y="119"/>
                    <a:pt x="560" y="48"/>
                    <a:pt x="501" y="12"/>
                  </a:cubicBezTo>
                  <a:cubicBezTo>
                    <a:pt x="482" y="4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0"/>
            <p:cNvSpPr/>
            <p:nvPr/>
          </p:nvSpPr>
          <p:spPr>
            <a:xfrm>
              <a:off x="-1641565" y="3615654"/>
              <a:ext cx="20423" cy="23846"/>
            </a:xfrm>
            <a:custGeom>
              <a:avLst/>
              <a:gdLst/>
              <a:ahLst/>
              <a:cxnLst/>
              <a:rect l="l" t="t" r="r" b="b"/>
              <a:pathLst>
                <a:path w="358" h="418" extrusionOk="0">
                  <a:moveTo>
                    <a:pt x="215" y="1"/>
                  </a:moveTo>
                  <a:cubicBezTo>
                    <a:pt x="203" y="1"/>
                    <a:pt x="203" y="12"/>
                    <a:pt x="191" y="12"/>
                  </a:cubicBezTo>
                  <a:cubicBezTo>
                    <a:pt x="156" y="24"/>
                    <a:pt x="144" y="36"/>
                    <a:pt x="144" y="60"/>
                  </a:cubicBezTo>
                  <a:cubicBezTo>
                    <a:pt x="108" y="120"/>
                    <a:pt x="60" y="191"/>
                    <a:pt x="13" y="251"/>
                  </a:cubicBezTo>
                  <a:cubicBezTo>
                    <a:pt x="1" y="274"/>
                    <a:pt x="1" y="310"/>
                    <a:pt x="1" y="334"/>
                  </a:cubicBezTo>
                  <a:cubicBezTo>
                    <a:pt x="1" y="370"/>
                    <a:pt x="25" y="393"/>
                    <a:pt x="36" y="393"/>
                  </a:cubicBezTo>
                  <a:cubicBezTo>
                    <a:pt x="72" y="417"/>
                    <a:pt x="96" y="417"/>
                    <a:pt x="132" y="417"/>
                  </a:cubicBezTo>
                  <a:cubicBezTo>
                    <a:pt x="144" y="417"/>
                    <a:pt x="144" y="393"/>
                    <a:pt x="156" y="393"/>
                  </a:cubicBezTo>
                  <a:lnTo>
                    <a:pt x="203" y="358"/>
                  </a:lnTo>
                  <a:cubicBezTo>
                    <a:pt x="251" y="298"/>
                    <a:pt x="298" y="215"/>
                    <a:pt x="334" y="155"/>
                  </a:cubicBezTo>
                  <a:cubicBezTo>
                    <a:pt x="358" y="132"/>
                    <a:pt x="358" y="96"/>
                    <a:pt x="358" y="72"/>
                  </a:cubicBezTo>
                  <a:cubicBezTo>
                    <a:pt x="358" y="36"/>
                    <a:pt x="322" y="12"/>
                    <a:pt x="310" y="12"/>
                  </a:cubicBezTo>
                  <a:cubicBezTo>
                    <a:pt x="275" y="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0"/>
            <p:cNvSpPr/>
            <p:nvPr/>
          </p:nvSpPr>
          <p:spPr>
            <a:xfrm>
              <a:off x="-1729876" y="3557579"/>
              <a:ext cx="43527" cy="23161"/>
            </a:xfrm>
            <a:custGeom>
              <a:avLst/>
              <a:gdLst/>
              <a:ahLst/>
              <a:cxnLst/>
              <a:rect l="l" t="t" r="r" b="b"/>
              <a:pathLst>
                <a:path w="763" h="406" extrusionOk="0">
                  <a:moveTo>
                    <a:pt x="111" y="0"/>
                  </a:moveTo>
                  <a:cubicBezTo>
                    <a:pt x="64" y="0"/>
                    <a:pt x="23" y="39"/>
                    <a:pt x="13" y="78"/>
                  </a:cubicBezTo>
                  <a:cubicBezTo>
                    <a:pt x="1" y="138"/>
                    <a:pt x="25" y="185"/>
                    <a:pt x="84" y="209"/>
                  </a:cubicBezTo>
                  <a:cubicBezTo>
                    <a:pt x="263" y="268"/>
                    <a:pt x="430" y="340"/>
                    <a:pt x="608" y="399"/>
                  </a:cubicBezTo>
                  <a:cubicBezTo>
                    <a:pt x="619" y="404"/>
                    <a:pt x="630" y="406"/>
                    <a:pt x="641" y="406"/>
                  </a:cubicBezTo>
                  <a:cubicBezTo>
                    <a:pt x="688" y="406"/>
                    <a:pt x="729" y="367"/>
                    <a:pt x="739" y="328"/>
                  </a:cubicBezTo>
                  <a:cubicBezTo>
                    <a:pt x="763" y="268"/>
                    <a:pt x="727" y="209"/>
                    <a:pt x="668" y="197"/>
                  </a:cubicBezTo>
                  <a:cubicBezTo>
                    <a:pt x="489" y="138"/>
                    <a:pt x="322" y="66"/>
                    <a:pt x="144" y="7"/>
                  </a:cubicBezTo>
                  <a:cubicBezTo>
                    <a:pt x="133" y="2"/>
                    <a:pt x="122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0"/>
            <p:cNvSpPr/>
            <p:nvPr/>
          </p:nvSpPr>
          <p:spPr>
            <a:xfrm>
              <a:off x="-1623880" y="3531451"/>
              <a:ext cx="40104" cy="27212"/>
            </a:xfrm>
            <a:custGeom>
              <a:avLst/>
              <a:gdLst/>
              <a:ahLst/>
              <a:cxnLst/>
              <a:rect l="l" t="t" r="r" b="b"/>
              <a:pathLst>
                <a:path w="703" h="477" extrusionOk="0">
                  <a:moveTo>
                    <a:pt x="129" y="1"/>
                  </a:moveTo>
                  <a:cubicBezTo>
                    <a:pt x="91" y="1"/>
                    <a:pt x="52" y="19"/>
                    <a:pt x="36" y="60"/>
                  </a:cubicBezTo>
                  <a:cubicBezTo>
                    <a:pt x="0" y="107"/>
                    <a:pt x="12" y="167"/>
                    <a:pt x="72" y="203"/>
                  </a:cubicBezTo>
                  <a:cubicBezTo>
                    <a:pt x="227" y="298"/>
                    <a:pt x="369" y="381"/>
                    <a:pt x="524" y="465"/>
                  </a:cubicBezTo>
                  <a:cubicBezTo>
                    <a:pt x="535" y="472"/>
                    <a:pt x="552" y="476"/>
                    <a:pt x="569" y="476"/>
                  </a:cubicBezTo>
                  <a:cubicBezTo>
                    <a:pt x="607" y="476"/>
                    <a:pt x="651" y="458"/>
                    <a:pt x="667" y="417"/>
                  </a:cubicBezTo>
                  <a:cubicBezTo>
                    <a:pt x="703" y="357"/>
                    <a:pt x="691" y="298"/>
                    <a:pt x="631" y="262"/>
                  </a:cubicBezTo>
                  <a:cubicBezTo>
                    <a:pt x="477" y="179"/>
                    <a:pt x="334" y="84"/>
                    <a:pt x="179" y="12"/>
                  </a:cubicBezTo>
                  <a:cubicBezTo>
                    <a:pt x="164" y="5"/>
                    <a:pt x="146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0"/>
            <p:cNvSpPr/>
            <p:nvPr/>
          </p:nvSpPr>
          <p:spPr>
            <a:xfrm>
              <a:off x="-1531519" y="3623128"/>
              <a:ext cx="40104" cy="23846"/>
            </a:xfrm>
            <a:custGeom>
              <a:avLst/>
              <a:gdLst/>
              <a:ahLst/>
              <a:cxnLst/>
              <a:rect l="l" t="t" r="r" b="b"/>
              <a:pathLst>
                <a:path w="703" h="418" extrusionOk="0">
                  <a:moveTo>
                    <a:pt x="132" y="1"/>
                  </a:moveTo>
                  <a:cubicBezTo>
                    <a:pt x="108" y="1"/>
                    <a:pt x="72" y="12"/>
                    <a:pt x="60" y="24"/>
                  </a:cubicBezTo>
                  <a:cubicBezTo>
                    <a:pt x="12" y="72"/>
                    <a:pt x="1" y="143"/>
                    <a:pt x="48" y="191"/>
                  </a:cubicBezTo>
                  <a:cubicBezTo>
                    <a:pt x="191" y="310"/>
                    <a:pt x="358" y="382"/>
                    <a:pt x="548" y="417"/>
                  </a:cubicBezTo>
                  <a:cubicBezTo>
                    <a:pt x="584" y="417"/>
                    <a:pt x="608" y="417"/>
                    <a:pt x="643" y="405"/>
                  </a:cubicBezTo>
                  <a:cubicBezTo>
                    <a:pt x="667" y="382"/>
                    <a:pt x="691" y="358"/>
                    <a:pt x="691" y="346"/>
                  </a:cubicBezTo>
                  <a:cubicBezTo>
                    <a:pt x="703" y="286"/>
                    <a:pt x="667" y="203"/>
                    <a:pt x="608" y="203"/>
                  </a:cubicBezTo>
                  <a:cubicBezTo>
                    <a:pt x="572" y="203"/>
                    <a:pt x="536" y="191"/>
                    <a:pt x="489" y="179"/>
                  </a:cubicBezTo>
                  <a:cubicBezTo>
                    <a:pt x="477" y="179"/>
                    <a:pt x="453" y="155"/>
                    <a:pt x="429" y="155"/>
                  </a:cubicBezTo>
                  <a:cubicBezTo>
                    <a:pt x="417" y="155"/>
                    <a:pt x="417" y="155"/>
                    <a:pt x="405" y="143"/>
                  </a:cubicBezTo>
                  <a:cubicBezTo>
                    <a:pt x="370" y="132"/>
                    <a:pt x="334" y="120"/>
                    <a:pt x="298" y="84"/>
                  </a:cubicBezTo>
                  <a:cubicBezTo>
                    <a:pt x="286" y="72"/>
                    <a:pt x="274" y="72"/>
                    <a:pt x="251" y="60"/>
                  </a:cubicBezTo>
                  <a:cubicBezTo>
                    <a:pt x="239" y="60"/>
                    <a:pt x="239" y="36"/>
                    <a:pt x="227" y="36"/>
                  </a:cubicBezTo>
                  <a:cubicBezTo>
                    <a:pt x="227" y="36"/>
                    <a:pt x="215" y="36"/>
                    <a:pt x="215" y="24"/>
                  </a:cubicBezTo>
                  <a:cubicBezTo>
                    <a:pt x="179" y="12"/>
                    <a:pt x="167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0"/>
            <p:cNvSpPr/>
            <p:nvPr/>
          </p:nvSpPr>
          <p:spPr>
            <a:xfrm>
              <a:off x="-1420103" y="3604644"/>
              <a:ext cx="35369" cy="24131"/>
            </a:xfrm>
            <a:custGeom>
              <a:avLst/>
              <a:gdLst/>
              <a:ahLst/>
              <a:cxnLst/>
              <a:rect l="l" t="t" r="r" b="b"/>
              <a:pathLst>
                <a:path w="620" h="423" extrusionOk="0">
                  <a:moveTo>
                    <a:pt x="487" y="0"/>
                  </a:moveTo>
                  <a:cubicBezTo>
                    <a:pt x="471" y="0"/>
                    <a:pt x="455" y="5"/>
                    <a:pt x="441" y="15"/>
                  </a:cubicBezTo>
                  <a:cubicBezTo>
                    <a:pt x="322" y="86"/>
                    <a:pt x="191" y="146"/>
                    <a:pt x="72" y="217"/>
                  </a:cubicBezTo>
                  <a:cubicBezTo>
                    <a:pt x="24" y="253"/>
                    <a:pt x="0" y="325"/>
                    <a:pt x="24" y="372"/>
                  </a:cubicBezTo>
                  <a:cubicBezTo>
                    <a:pt x="49" y="397"/>
                    <a:pt x="86" y="423"/>
                    <a:pt x="127" y="423"/>
                  </a:cubicBezTo>
                  <a:cubicBezTo>
                    <a:pt x="144" y="423"/>
                    <a:pt x="161" y="418"/>
                    <a:pt x="179" y="408"/>
                  </a:cubicBezTo>
                  <a:cubicBezTo>
                    <a:pt x="298" y="336"/>
                    <a:pt x="429" y="277"/>
                    <a:pt x="548" y="205"/>
                  </a:cubicBezTo>
                  <a:cubicBezTo>
                    <a:pt x="595" y="170"/>
                    <a:pt x="619" y="98"/>
                    <a:pt x="595" y="51"/>
                  </a:cubicBezTo>
                  <a:cubicBezTo>
                    <a:pt x="570" y="25"/>
                    <a:pt x="52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0"/>
            <p:cNvSpPr/>
            <p:nvPr/>
          </p:nvSpPr>
          <p:spPr>
            <a:xfrm>
              <a:off x="-1443208" y="3722620"/>
              <a:ext cx="37423" cy="20822"/>
            </a:xfrm>
            <a:custGeom>
              <a:avLst/>
              <a:gdLst/>
              <a:ahLst/>
              <a:cxnLst/>
              <a:rect l="l" t="t" r="r" b="b"/>
              <a:pathLst>
                <a:path w="656" h="365" extrusionOk="0">
                  <a:moveTo>
                    <a:pt x="527" y="1"/>
                  </a:moveTo>
                  <a:cubicBezTo>
                    <a:pt x="518" y="1"/>
                    <a:pt x="509" y="2"/>
                    <a:pt x="500" y="7"/>
                  </a:cubicBezTo>
                  <a:cubicBezTo>
                    <a:pt x="358" y="54"/>
                    <a:pt x="238" y="102"/>
                    <a:pt x="108" y="150"/>
                  </a:cubicBezTo>
                  <a:cubicBezTo>
                    <a:pt x="48" y="162"/>
                    <a:pt x="0" y="221"/>
                    <a:pt x="36" y="281"/>
                  </a:cubicBezTo>
                  <a:cubicBezTo>
                    <a:pt x="45" y="326"/>
                    <a:pt x="82" y="364"/>
                    <a:pt x="125" y="364"/>
                  </a:cubicBezTo>
                  <a:cubicBezTo>
                    <a:pt x="139" y="364"/>
                    <a:pt x="153" y="361"/>
                    <a:pt x="167" y="352"/>
                  </a:cubicBezTo>
                  <a:cubicBezTo>
                    <a:pt x="298" y="304"/>
                    <a:pt x="417" y="269"/>
                    <a:pt x="548" y="221"/>
                  </a:cubicBezTo>
                  <a:cubicBezTo>
                    <a:pt x="608" y="209"/>
                    <a:pt x="655" y="150"/>
                    <a:pt x="631" y="90"/>
                  </a:cubicBezTo>
                  <a:cubicBezTo>
                    <a:pt x="612" y="41"/>
                    <a:pt x="56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0"/>
            <p:cNvSpPr/>
            <p:nvPr/>
          </p:nvSpPr>
          <p:spPr>
            <a:xfrm>
              <a:off x="-1634092" y="3811159"/>
              <a:ext cx="50316" cy="20993"/>
            </a:xfrm>
            <a:custGeom>
              <a:avLst/>
              <a:gdLst/>
              <a:ahLst/>
              <a:cxnLst/>
              <a:rect l="l" t="t" r="r" b="b"/>
              <a:pathLst>
                <a:path w="882" h="368" extrusionOk="0">
                  <a:moveTo>
                    <a:pt x="121" y="0"/>
                  </a:moveTo>
                  <a:cubicBezTo>
                    <a:pt x="69" y="0"/>
                    <a:pt x="23" y="34"/>
                    <a:pt x="13" y="86"/>
                  </a:cubicBezTo>
                  <a:cubicBezTo>
                    <a:pt x="1" y="145"/>
                    <a:pt x="25" y="205"/>
                    <a:pt x="84" y="217"/>
                  </a:cubicBezTo>
                  <a:cubicBezTo>
                    <a:pt x="298" y="265"/>
                    <a:pt x="525" y="300"/>
                    <a:pt x="727" y="360"/>
                  </a:cubicBezTo>
                  <a:cubicBezTo>
                    <a:pt x="740" y="365"/>
                    <a:pt x="752" y="367"/>
                    <a:pt x="765" y="367"/>
                  </a:cubicBezTo>
                  <a:cubicBezTo>
                    <a:pt x="810" y="367"/>
                    <a:pt x="849" y="335"/>
                    <a:pt x="858" y="288"/>
                  </a:cubicBezTo>
                  <a:cubicBezTo>
                    <a:pt x="882" y="229"/>
                    <a:pt x="846" y="169"/>
                    <a:pt x="787" y="157"/>
                  </a:cubicBezTo>
                  <a:cubicBezTo>
                    <a:pt x="584" y="110"/>
                    <a:pt x="358" y="62"/>
                    <a:pt x="144" y="3"/>
                  </a:cubicBezTo>
                  <a:cubicBezTo>
                    <a:pt x="136" y="1"/>
                    <a:pt x="128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0"/>
            <p:cNvSpPr/>
            <p:nvPr/>
          </p:nvSpPr>
          <p:spPr>
            <a:xfrm>
              <a:off x="-1725768" y="3822112"/>
              <a:ext cx="39420" cy="39135"/>
            </a:xfrm>
            <a:custGeom>
              <a:avLst/>
              <a:gdLst/>
              <a:ahLst/>
              <a:cxnLst/>
              <a:rect l="l" t="t" r="r" b="b"/>
              <a:pathLst>
                <a:path w="691" h="686" extrusionOk="0">
                  <a:moveTo>
                    <a:pt x="224" y="373"/>
                  </a:moveTo>
                  <a:cubicBezTo>
                    <a:pt x="221" y="373"/>
                    <a:pt x="215" y="376"/>
                    <a:pt x="203" y="382"/>
                  </a:cubicBezTo>
                  <a:lnTo>
                    <a:pt x="227" y="382"/>
                  </a:lnTo>
                  <a:cubicBezTo>
                    <a:pt x="227" y="376"/>
                    <a:pt x="227" y="373"/>
                    <a:pt x="224" y="373"/>
                  </a:cubicBezTo>
                  <a:close/>
                  <a:moveTo>
                    <a:pt x="544" y="1"/>
                  </a:moveTo>
                  <a:cubicBezTo>
                    <a:pt x="507" y="1"/>
                    <a:pt x="478" y="15"/>
                    <a:pt x="465" y="49"/>
                  </a:cubicBezTo>
                  <a:cubicBezTo>
                    <a:pt x="441" y="96"/>
                    <a:pt x="417" y="144"/>
                    <a:pt x="393" y="192"/>
                  </a:cubicBezTo>
                  <a:cubicBezTo>
                    <a:pt x="393" y="203"/>
                    <a:pt x="369" y="203"/>
                    <a:pt x="369" y="215"/>
                  </a:cubicBezTo>
                  <a:cubicBezTo>
                    <a:pt x="358" y="215"/>
                    <a:pt x="358" y="227"/>
                    <a:pt x="358" y="227"/>
                  </a:cubicBezTo>
                  <a:lnTo>
                    <a:pt x="369" y="215"/>
                  </a:lnTo>
                  <a:lnTo>
                    <a:pt x="369" y="215"/>
                  </a:lnTo>
                  <a:cubicBezTo>
                    <a:pt x="369" y="215"/>
                    <a:pt x="369" y="227"/>
                    <a:pt x="358" y="227"/>
                  </a:cubicBezTo>
                  <a:cubicBezTo>
                    <a:pt x="346" y="251"/>
                    <a:pt x="322" y="275"/>
                    <a:pt x="310" y="287"/>
                  </a:cubicBezTo>
                  <a:lnTo>
                    <a:pt x="250" y="346"/>
                  </a:lnTo>
                  <a:lnTo>
                    <a:pt x="227" y="382"/>
                  </a:lnTo>
                  <a:cubicBezTo>
                    <a:pt x="227" y="382"/>
                    <a:pt x="203" y="382"/>
                    <a:pt x="203" y="394"/>
                  </a:cubicBezTo>
                  <a:lnTo>
                    <a:pt x="72" y="489"/>
                  </a:lnTo>
                  <a:cubicBezTo>
                    <a:pt x="12" y="513"/>
                    <a:pt x="0" y="584"/>
                    <a:pt x="36" y="632"/>
                  </a:cubicBezTo>
                  <a:cubicBezTo>
                    <a:pt x="53" y="673"/>
                    <a:pt x="86" y="686"/>
                    <a:pt x="125" y="686"/>
                  </a:cubicBezTo>
                  <a:cubicBezTo>
                    <a:pt x="142" y="686"/>
                    <a:pt x="161" y="683"/>
                    <a:pt x="179" y="680"/>
                  </a:cubicBezTo>
                  <a:cubicBezTo>
                    <a:pt x="393" y="573"/>
                    <a:pt x="572" y="394"/>
                    <a:pt x="667" y="168"/>
                  </a:cubicBezTo>
                  <a:cubicBezTo>
                    <a:pt x="691" y="144"/>
                    <a:pt x="691" y="108"/>
                    <a:pt x="691" y="84"/>
                  </a:cubicBezTo>
                  <a:cubicBezTo>
                    <a:pt x="691" y="49"/>
                    <a:pt x="655" y="25"/>
                    <a:pt x="643" y="25"/>
                  </a:cubicBezTo>
                  <a:cubicBezTo>
                    <a:pt x="607" y="9"/>
                    <a:pt x="573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0"/>
            <p:cNvSpPr/>
            <p:nvPr/>
          </p:nvSpPr>
          <p:spPr>
            <a:xfrm>
              <a:off x="-1685036" y="3995197"/>
              <a:ext cx="43527" cy="42957"/>
            </a:xfrm>
            <a:custGeom>
              <a:avLst/>
              <a:gdLst/>
              <a:ahLst/>
              <a:cxnLst/>
              <a:rect l="l" t="t" r="r" b="b"/>
              <a:pathLst>
                <a:path w="763" h="753" extrusionOk="0">
                  <a:moveTo>
                    <a:pt x="611" y="0"/>
                  </a:moveTo>
                  <a:cubicBezTo>
                    <a:pt x="596" y="0"/>
                    <a:pt x="583" y="5"/>
                    <a:pt x="572" y="15"/>
                  </a:cubicBezTo>
                  <a:cubicBezTo>
                    <a:pt x="346" y="158"/>
                    <a:pt x="167" y="348"/>
                    <a:pt x="25" y="587"/>
                  </a:cubicBezTo>
                  <a:cubicBezTo>
                    <a:pt x="1" y="634"/>
                    <a:pt x="13" y="706"/>
                    <a:pt x="72" y="741"/>
                  </a:cubicBezTo>
                  <a:cubicBezTo>
                    <a:pt x="91" y="749"/>
                    <a:pt x="110" y="753"/>
                    <a:pt x="128" y="753"/>
                  </a:cubicBezTo>
                  <a:cubicBezTo>
                    <a:pt x="167" y="753"/>
                    <a:pt x="203" y="734"/>
                    <a:pt x="227" y="694"/>
                  </a:cubicBezTo>
                  <a:cubicBezTo>
                    <a:pt x="251" y="646"/>
                    <a:pt x="286" y="587"/>
                    <a:pt x="322" y="551"/>
                  </a:cubicBezTo>
                  <a:cubicBezTo>
                    <a:pt x="346" y="527"/>
                    <a:pt x="346" y="515"/>
                    <a:pt x="358" y="515"/>
                  </a:cubicBezTo>
                  <a:lnTo>
                    <a:pt x="370" y="503"/>
                  </a:lnTo>
                  <a:cubicBezTo>
                    <a:pt x="394" y="468"/>
                    <a:pt x="417" y="456"/>
                    <a:pt x="429" y="432"/>
                  </a:cubicBezTo>
                  <a:cubicBezTo>
                    <a:pt x="477" y="384"/>
                    <a:pt x="513" y="337"/>
                    <a:pt x="548" y="313"/>
                  </a:cubicBezTo>
                  <a:cubicBezTo>
                    <a:pt x="572" y="289"/>
                    <a:pt x="596" y="265"/>
                    <a:pt x="620" y="253"/>
                  </a:cubicBezTo>
                  <a:lnTo>
                    <a:pt x="644" y="229"/>
                  </a:lnTo>
                  <a:cubicBezTo>
                    <a:pt x="656" y="217"/>
                    <a:pt x="667" y="217"/>
                    <a:pt x="679" y="206"/>
                  </a:cubicBezTo>
                  <a:cubicBezTo>
                    <a:pt x="727" y="170"/>
                    <a:pt x="763" y="98"/>
                    <a:pt x="727" y="51"/>
                  </a:cubicBezTo>
                  <a:cubicBezTo>
                    <a:pt x="693" y="26"/>
                    <a:pt x="648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0"/>
            <p:cNvSpPr/>
            <p:nvPr/>
          </p:nvSpPr>
          <p:spPr>
            <a:xfrm>
              <a:off x="-1600091" y="3969297"/>
              <a:ext cx="40104" cy="20651"/>
            </a:xfrm>
            <a:custGeom>
              <a:avLst/>
              <a:gdLst/>
              <a:ahLst/>
              <a:cxnLst/>
              <a:rect l="l" t="t" r="r" b="b"/>
              <a:pathLst>
                <a:path w="703" h="362" extrusionOk="0">
                  <a:moveTo>
                    <a:pt x="235" y="0"/>
                  </a:moveTo>
                  <a:cubicBezTo>
                    <a:pt x="188" y="0"/>
                    <a:pt x="141" y="6"/>
                    <a:pt x="95" y="17"/>
                  </a:cubicBezTo>
                  <a:cubicBezTo>
                    <a:pt x="36" y="29"/>
                    <a:pt x="0" y="112"/>
                    <a:pt x="12" y="148"/>
                  </a:cubicBezTo>
                  <a:cubicBezTo>
                    <a:pt x="12" y="199"/>
                    <a:pt x="57" y="233"/>
                    <a:pt x="108" y="233"/>
                  </a:cubicBezTo>
                  <a:cubicBezTo>
                    <a:pt x="116" y="233"/>
                    <a:pt x="123" y="232"/>
                    <a:pt x="131" y="231"/>
                  </a:cubicBezTo>
                  <a:lnTo>
                    <a:pt x="250" y="231"/>
                  </a:lnTo>
                  <a:cubicBezTo>
                    <a:pt x="274" y="231"/>
                    <a:pt x="298" y="231"/>
                    <a:pt x="310" y="243"/>
                  </a:cubicBezTo>
                  <a:cubicBezTo>
                    <a:pt x="321" y="243"/>
                    <a:pt x="345" y="255"/>
                    <a:pt x="369" y="255"/>
                  </a:cubicBezTo>
                  <a:lnTo>
                    <a:pt x="381" y="255"/>
                  </a:lnTo>
                  <a:cubicBezTo>
                    <a:pt x="405" y="255"/>
                    <a:pt x="405" y="267"/>
                    <a:pt x="417" y="267"/>
                  </a:cubicBezTo>
                  <a:cubicBezTo>
                    <a:pt x="429" y="290"/>
                    <a:pt x="452" y="290"/>
                    <a:pt x="464" y="302"/>
                  </a:cubicBezTo>
                  <a:cubicBezTo>
                    <a:pt x="464" y="302"/>
                    <a:pt x="476" y="302"/>
                    <a:pt x="476" y="314"/>
                  </a:cubicBezTo>
                  <a:lnTo>
                    <a:pt x="488" y="326"/>
                  </a:lnTo>
                  <a:cubicBezTo>
                    <a:pt x="512" y="350"/>
                    <a:pt x="542" y="362"/>
                    <a:pt x="572" y="362"/>
                  </a:cubicBezTo>
                  <a:cubicBezTo>
                    <a:pt x="601" y="362"/>
                    <a:pt x="631" y="350"/>
                    <a:pt x="655" y="326"/>
                  </a:cubicBezTo>
                  <a:cubicBezTo>
                    <a:pt x="702" y="290"/>
                    <a:pt x="702" y="207"/>
                    <a:pt x="655" y="171"/>
                  </a:cubicBezTo>
                  <a:cubicBezTo>
                    <a:pt x="545" y="61"/>
                    <a:pt x="392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0"/>
            <p:cNvSpPr/>
            <p:nvPr/>
          </p:nvSpPr>
          <p:spPr>
            <a:xfrm>
              <a:off x="-1467682" y="3944481"/>
              <a:ext cx="30635" cy="20252"/>
            </a:xfrm>
            <a:custGeom>
              <a:avLst/>
              <a:gdLst/>
              <a:ahLst/>
              <a:cxnLst/>
              <a:rect l="l" t="t" r="r" b="b"/>
              <a:pathLst>
                <a:path w="537" h="355" extrusionOk="0">
                  <a:moveTo>
                    <a:pt x="107" y="1"/>
                  </a:moveTo>
                  <a:cubicBezTo>
                    <a:pt x="87" y="1"/>
                    <a:pt x="65" y="15"/>
                    <a:pt x="48" y="23"/>
                  </a:cubicBezTo>
                  <a:cubicBezTo>
                    <a:pt x="13" y="35"/>
                    <a:pt x="1" y="71"/>
                    <a:pt x="1" y="83"/>
                  </a:cubicBezTo>
                  <a:cubicBezTo>
                    <a:pt x="1" y="106"/>
                    <a:pt x="1" y="142"/>
                    <a:pt x="13" y="166"/>
                  </a:cubicBezTo>
                  <a:cubicBezTo>
                    <a:pt x="36" y="190"/>
                    <a:pt x="48" y="202"/>
                    <a:pt x="72" y="214"/>
                  </a:cubicBezTo>
                  <a:cubicBezTo>
                    <a:pt x="179" y="261"/>
                    <a:pt x="286" y="309"/>
                    <a:pt x="406" y="344"/>
                  </a:cubicBezTo>
                  <a:cubicBezTo>
                    <a:pt x="413" y="352"/>
                    <a:pt x="421" y="355"/>
                    <a:pt x="430" y="355"/>
                  </a:cubicBezTo>
                  <a:cubicBezTo>
                    <a:pt x="450" y="355"/>
                    <a:pt x="472" y="341"/>
                    <a:pt x="489" y="333"/>
                  </a:cubicBezTo>
                  <a:cubicBezTo>
                    <a:pt x="525" y="321"/>
                    <a:pt x="537" y="285"/>
                    <a:pt x="537" y="273"/>
                  </a:cubicBezTo>
                  <a:cubicBezTo>
                    <a:pt x="537" y="237"/>
                    <a:pt x="537" y="214"/>
                    <a:pt x="525" y="178"/>
                  </a:cubicBezTo>
                  <a:cubicBezTo>
                    <a:pt x="501" y="154"/>
                    <a:pt x="477" y="142"/>
                    <a:pt x="465" y="142"/>
                  </a:cubicBezTo>
                  <a:cubicBezTo>
                    <a:pt x="358" y="94"/>
                    <a:pt x="251" y="47"/>
                    <a:pt x="132" y="11"/>
                  </a:cubicBezTo>
                  <a:cubicBezTo>
                    <a:pt x="124" y="4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0"/>
            <p:cNvSpPr/>
            <p:nvPr/>
          </p:nvSpPr>
          <p:spPr>
            <a:xfrm>
              <a:off x="-1380055" y="3789538"/>
              <a:ext cx="44212" cy="27212"/>
            </a:xfrm>
            <a:custGeom>
              <a:avLst/>
              <a:gdLst/>
              <a:ahLst/>
              <a:cxnLst/>
              <a:rect l="l" t="t" r="r" b="b"/>
              <a:pathLst>
                <a:path w="775" h="477" extrusionOk="0">
                  <a:moveTo>
                    <a:pt x="641" y="1"/>
                  </a:moveTo>
                  <a:cubicBezTo>
                    <a:pt x="623" y="1"/>
                    <a:pt x="607" y="5"/>
                    <a:pt x="596" y="12"/>
                  </a:cubicBezTo>
                  <a:cubicBezTo>
                    <a:pt x="417" y="108"/>
                    <a:pt x="251" y="191"/>
                    <a:pt x="72" y="263"/>
                  </a:cubicBezTo>
                  <a:cubicBezTo>
                    <a:pt x="13" y="298"/>
                    <a:pt x="1" y="370"/>
                    <a:pt x="24" y="417"/>
                  </a:cubicBezTo>
                  <a:cubicBezTo>
                    <a:pt x="49" y="458"/>
                    <a:pt x="84" y="476"/>
                    <a:pt x="123" y="476"/>
                  </a:cubicBezTo>
                  <a:cubicBezTo>
                    <a:pt x="142" y="476"/>
                    <a:pt x="160" y="472"/>
                    <a:pt x="179" y="465"/>
                  </a:cubicBezTo>
                  <a:cubicBezTo>
                    <a:pt x="358" y="370"/>
                    <a:pt x="513" y="286"/>
                    <a:pt x="691" y="203"/>
                  </a:cubicBezTo>
                  <a:cubicBezTo>
                    <a:pt x="751" y="179"/>
                    <a:pt x="775" y="108"/>
                    <a:pt x="739" y="60"/>
                  </a:cubicBezTo>
                  <a:cubicBezTo>
                    <a:pt x="723" y="19"/>
                    <a:pt x="678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0"/>
            <p:cNvSpPr/>
            <p:nvPr/>
          </p:nvSpPr>
          <p:spPr>
            <a:xfrm>
              <a:off x="-1242854" y="3290992"/>
              <a:ext cx="13634" cy="36054"/>
            </a:xfrm>
            <a:custGeom>
              <a:avLst/>
              <a:gdLst/>
              <a:ahLst/>
              <a:cxnLst/>
              <a:rect l="l" t="t" r="r" b="b"/>
              <a:pathLst>
                <a:path w="239" h="632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lnTo>
                    <a:pt x="1" y="512"/>
                  </a:lnTo>
                  <a:cubicBezTo>
                    <a:pt x="1" y="572"/>
                    <a:pt x="48" y="631"/>
                    <a:pt x="120" y="631"/>
                  </a:cubicBezTo>
                  <a:cubicBezTo>
                    <a:pt x="179" y="631"/>
                    <a:pt x="239" y="584"/>
                    <a:pt x="239" y="512"/>
                  </a:cubicBezTo>
                  <a:lnTo>
                    <a:pt x="239" y="119"/>
                  </a:lnTo>
                  <a:cubicBezTo>
                    <a:pt x="239" y="60"/>
                    <a:pt x="191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0"/>
            <p:cNvSpPr/>
            <p:nvPr/>
          </p:nvSpPr>
          <p:spPr>
            <a:xfrm>
              <a:off x="-1155228" y="3327903"/>
              <a:ext cx="40789" cy="20993"/>
            </a:xfrm>
            <a:custGeom>
              <a:avLst/>
              <a:gdLst/>
              <a:ahLst/>
              <a:cxnLst/>
              <a:rect l="l" t="t" r="r" b="b"/>
              <a:pathLst>
                <a:path w="715" h="368" extrusionOk="0">
                  <a:moveTo>
                    <a:pt x="586" y="1"/>
                  </a:moveTo>
                  <a:cubicBezTo>
                    <a:pt x="574" y="1"/>
                    <a:pt x="561" y="3"/>
                    <a:pt x="548" y="8"/>
                  </a:cubicBezTo>
                  <a:cubicBezTo>
                    <a:pt x="405" y="56"/>
                    <a:pt x="251" y="104"/>
                    <a:pt x="108" y="163"/>
                  </a:cubicBezTo>
                  <a:cubicBezTo>
                    <a:pt x="48" y="175"/>
                    <a:pt x="1" y="234"/>
                    <a:pt x="24" y="294"/>
                  </a:cubicBezTo>
                  <a:cubicBezTo>
                    <a:pt x="45" y="335"/>
                    <a:pt x="93" y="368"/>
                    <a:pt x="144" y="368"/>
                  </a:cubicBezTo>
                  <a:cubicBezTo>
                    <a:pt x="152" y="368"/>
                    <a:pt x="159" y="367"/>
                    <a:pt x="167" y="365"/>
                  </a:cubicBezTo>
                  <a:cubicBezTo>
                    <a:pt x="310" y="318"/>
                    <a:pt x="465" y="282"/>
                    <a:pt x="608" y="223"/>
                  </a:cubicBezTo>
                  <a:cubicBezTo>
                    <a:pt x="667" y="199"/>
                    <a:pt x="715" y="139"/>
                    <a:pt x="679" y="80"/>
                  </a:cubicBezTo>
                  <a:cubicBezTo>
                    <a:pt x="670" y="33"/>
                    <a:pt x="631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0"/>
            <p:cNvSpPr/>
            <p:nvPr/>
          </p:nvSpPr>
          <p:spPr>
            <a:xfrm>
              <a:off x="-1043812" y="3221393"/>
              <a:ext cx="37423" cy="20879"/>
            </a:xfrm>
            <a:custGeom>
              <a:avLst/>
              <a:gdLst/>
              <a:ahLst/>
              <a:cxnLst/>
              <a:rect l="l" t="t" r="r" b="b"/>
              <a:pathLst>
                <a:path w="656" h="366" extrusionOk="0">
                  <a:moveTo>
                    <a:pt x="421" y="79"/>
                  </a:moveTo>
                  <a:cubicBezTo>
                    <a:pt x="419" y="82"/>
                    <a:pt x="417" y="85"/>
                    <a:pt x="417" y="89"/>
                  </a:cubicBezTo>
                  <a:cubicBezTo>
                    <a:pt x="418" y="85"/>
                    <a:pt x="420" y="82"/>
                    <a:pt x="421" y="79"/>
                  </a:cubicBezTo>
                  <a:close/>
                  <a:moveTo>
                    <a:pt x="383" y="107"/>
                  </a:moveTo>
                  <a:cubicBezTo>
                    <a:pt x="381" y="107"/>
                    <a:pt x="375" y="113"/>
                    <a:pt x="369" y="125"/>
                  </a:cubicBezTo>
                  <a:cubicBezTo>
                    <a:pt x="381" y="113"/>
                    <a:pt x="384" y="107"/>
                    <a:pt x="383" y="107"/>
                  </a:cubicBezTo>
                  <a:close/>
                  <a:moveTo>
                    <a:pt x="525" y="1"/>
                  </a:moveTo>
                  <a:cubicBezTo>
                    <a:pt x="487" y="1"/>
                    <a:pt x="453" y="22"/>
                    <a:pt x="429" y="54"/>
                  </a:cubicBezTo>
                  <a:cubicBezTo>
                    <a:pt x="429" y="62"/>
                    <a:pt x="428" y="67"/>
                    <a:pt x="426" y="71"/>
                  </a:cubicBezTo>
                  <a:lnTo>
                    <a:pt x="426" y="71"/>
                  </a:lnTo>
                  <a:cubicBezTo>
                    <a:pt x="426" y="71"/>
                    <a:pt x="426" y="70"/>
                    <a:pt x="425" y="70"/>
                  </a:cubicBezTo>
                  <a:cubicBezTo>
                    <a:pt x="425" y="70"/>
                    <a:pt x="423" y="73"/>
                    <a:pt x="421" y="79"/>
                  </a:cubicBezTo>
                  <a:lnTo>
                    <a:pt x="421" y="79"/>
                  </a:lnTo>
                  <a:cubicBezTo>
                    <a:pt x="422" y="77"/>
                    <a:pt x="424" y="74"/>
                    <a:pt x="426" y="71"/>
                  </a:cubicBezTo>
                  <a:lnTo>
                    <a:pt x="426" y="71"/>
                  </a:lnTo>
                  <a:cubicBezTo>
                    <a:pt x="426" y="73"/>
                    <a:pt x="423" y="83"/>
                    <a:pt x="417" y="89"/>
                  </a:cubicBezTo>
                  <a:cubicBezTo>
                    <a:pt x="417" y="89"/>
                    <a:pt x="417" y="101"/>
                    <a:pt x="393" y="101"/>
                  </a:cubicBezTo>
                  <a:cubicBezTo>
                    <a:pt x="393" y="101"/>
                    <a:pt x="381" y="125"/>
                    <a:pt x="369" y="125"/>
                  </a:cubicBezTo>
                  <a:cubicBezTo>
                    <a:pt x="369" y="125"/>
                    <a:pt x="357" y="125"/>
                    <a:pt x="357" y="137"/>
                  </a:cubicBezTo>
                  <a:cubicBezTo>
                    <a:pt x="334" y="137"/>
                    <a:pt x="334" y="149"/>
                    <a:pt x="322" y="149"/>
                  </a:cubicBezTo>
                  <a:cubicBezTo>
                    <a:pt x="310" y="149"/>
                    <a:pt x="274" y="161"/>
                    <a:pt x="262" y="161"/>
                  </a:cubicBezTo>
                  <a:lnTo>
                    <a:pt x="250" y="161"/>
                  </a:lnTo>
                  <a:cubicBezTo>
                    <a:pt x="238" y="161"/>
                    <a:pt x="215" y="161"/>
                    <a:pt x="203" y="149"/>
                  </a:cubicBezTo>
                  <a:cubicBezTo>
                    <a:pt x="191" y="149"/>
                    <a:pt x="191" y="137"/>
                    <a:pt x="179" y="137"/>
                  </a:cubicBezTo>
                  <a:cubicBezTo>
                    <a:pt x="164" y="125"/>
                    <a:pt x="146" y="120"/>
                    <a:pt x="128" y="120"/>
                  </a:cubicBezTo>
                  <a:cubicBezTo>
                    <a:pt x="89" y="120"/>
                    <a:pt x="48" y="144"/>
                    <a:pt x="24" y="185"/>
                  </a:cubicBezTo>
                  <a:cubicBezTo>
                    <a:pt x="0" y="220"/>
                    <a:pt x="12" y="280"/>
                    <a:pt x="72" y="316"/>
                  </a:cubicBezTo>
                  <a:cubicBezTo>
                    <a:pt x="128" y="349"/>
                    <a:pt x="192" y="366"/>
                    <a:pt x="256" y="366"/>
                  </a:cubicBezTo>
                  <a:cubicBezTo>
                    <a:pt x="395" y="366"/>
                    <a:pt x="538" y="291"/>
                    <a:pt x="619" y="161"/>
                  </a:cubicBezTo>
                  <a:cubicBezTo>
                    <a:pt x="655" y="125"/>
                    <a:pt x="643" y="42"/>
                    <a:pt x="584" y="18"/>
                  </a:cubicBezTo>
                  <a:cubicBezTo>
                    <a:pt x="564" y="6"/>
                    <a:pt x="544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-996291" y="3235998"/>
              <a:ext cx="36739" cy="23789"/>
            </a:xfrm>
            <a:custGeom>
              <a:avLst/>
              <a:gdLst/>
              <a:ahLst/>
              <a:cxnLst/>
              <a:rect l="l" t="t" r="r" b="b"/>
              <a:pathLst>
                <a:path w="644" h="417" extrusionOk="0">
                  <a:moveTo>
                    <a:pt x="504" y="0"/>
                  </a:moveTo>
                  <a:cubicBezTo>
                    <a:pt x="486" y="0"/>
                    <a:pt x="468" y="4"/>
                    <a:pt x="453" y="12"/>
                  </a:cubicBezTo>
                  <a:cubicBezTo>
                    <a:pt x="322" y="71"/>
                    <a:pt x="203" y="143"/>
                    <a:pt x="72" y="202"/>
                  </a:cubicBezTo>
                  <a:cubicBezTo>
                    <a:pt x="24" y="238"/>
                    <a:pt x="1" y="310"/>
                    <a:pt x="24" y="357"/>
                  </a:cubicBezTo>
                  <a:cubicBezTo>
                    <a:pt x="49" y="398"/>
                    <a:pt x="90" y="416"/>
                    <a:pt x="129" y="416"/>
                  </a:cubicBezTo>
                  <a:cubicBezTo>
                    <a:pt x="147" y="416"/>
                    <a:pt x="164" y="412"/>
                    <a:pt x="179" y="405"/>
                  </a:cubicBezTo>
                  <a:cubicBezTo>
                    <a:pt x="310" y="345"/>
                    <a:pt x="429" y="262"/>
                    <a:pt x="560" y="202"/>
                  </a:cubicBezTo>
                  <a:cubicBezTo>
                    <a:pt x="608" y="179"/>
                    <a:pt x="644" y="107"/>
                    <a:pt x="608" y="60"/>
                  </a:cubicBezTo>
                  <a:cubicBezTo>
                    <a:pt x="583" y="19"/>
                    <a:pt x="542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-988818" y="3073638"/>
              <a:ext cx="34685" cy="30806"/>
            </a:xfrm>
            <a:custGeom>
              <a:avLst/>
              <a:gdLst/>
              <a:ahLst/>
              <a:cxnLst/>
              <a:rect l="l" t="t" r="r" b="b"/>
              <a:pathLst>
                <a:path w="608" h="540" extrusionOk="0">
                  <a:moveTo>
                    <a:pt x="505" y="0"/>
                  </a:moveTo>
                  <a:cubicBezTo>
                    <a:pt x="477" y="0"/>
                    <a:pt x="447" y="12"/>
                    <a:pt x="417" y="36"/>
                  </a:cubicBezTo>
                  <a:cubicBezTo>
                    <a:pt x="286" y="131"/>
                    <a:pt x="167" y="239"/>
                    <a:pt x="24" y="358"/>
                  </a:cubicBezTo>
                  <a:cubicBezTo>
                    <a:pt x="13" y="370"/>
                    <a:pt x="1" y="417"/>
                    <a:pt x="1" y="429"/>
                  </a:cubicBezTo>
                  <a:cubicBezTo>
                    <a:pt x="1" y="465"/>
                    <a:pt x="13" y="489"/>
                    <a:pt x="24" y="512"/>
                  </a:cubicBezTo>
                  <a:cubicBezTo>
                    <a:pt x="54" y="530"/>
                    <a:pt x="84" y="539"/>
                    <a:pt x="112" y="539"/>
                  </a:cubicBezTo>
                  <a:cubicBezTo>
                    <a:pt x="141" y="539"/>
                    <a:pt x="167" y="530"/>
                    <a:pt x="191" y="512"/>
                  </a:cubicBezTo>
                  <a:cubicBezTo>
                    <a:pt x="322" y="405"/>
                    <a:pt x="453" y="298"/>
                    <a:pt x="584" y="179"/>
                  </a:cubicBezTo>
                  <a:cubicBezTo>
                    <a:pt x="596" y="167"/>
                    <a:pt x="608" y="119"/>
                    <a:pt x="608" y="108"/>
                  </a:cubicBezTo>
                  <a:cubicBezTo>
                    <a:pt x="608" y="72"/>
                    <a:pt x="596" y="48"/>
                    <a:pt x="584" y="36"/>
                  </a:cubicBezTo>
                  <a:cubicBezTo>
                    <a:pt x="560" y="12"/>
                    <a:pt x="533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-1013234" y="3013851"/>
              <a:ext cx="26527" cy="28181"/>
            </a:xfrm>
            <a:custGeom>
              <a:avLst/>
              <a:gdLst/>
              <a:ahLst/>
              <a:cxnLst/>
              <a:rect l="l" t="t" r="r" b="b"/>
              <a:pathLst>
                <a:path w="465" h="494" extrusionOk="0">
                  <a:moveTo>
                    <a:pt x="357" y="1"/>
                  </a:moveTo>
                  <a:cubicBezTo>
                    <a:pt x="321" y="1"/>
                    <a:pt x="298" y="24"/>
                    <a:pt x="286" y="36"/>
                  </a:cubicBezTo>
                  <a:cubicBezTo>
                    <a:pt x="191" y="132"/>
                    <a:pt x="119" y="215"/>
                    <a:pt x="24" y="310"/>
                  </a:cubicBezTo>
                  <a:cubicBezTo>
                    <a:pt x="12" y="322"/>
                    <a:pt x="0" y="346"/>
                    <a:pt x="0" y="382"/>
                  </a:cubicBezTo>
                  <a:cubicBezTo>
                    <a:pt x="0" y="405"/>
                    <a:pt x="12" y="441"/>
                    <a:pt x="24" y="453"/>
                  </a:cubicBezTo>
                  <a:cubicBezTo>
                    <a:pt x="48" y="465"/>
                    <a:pt x="71" y="489"/>
                    <a:pt x="107" y="489"/>
                  </a:cubicBezTo>
                  <a:cubicBezTo>
                    <a:pt x="110" y="492"/>
                    <a:pt x="114" y="493"/>
                    <a:pt x="118" y="493"/>
                  </a:cubicBezTo>
                  <a:cubicBezTo>
                    <a:pt x="132" y="493"/>
                    <a:pt x="152" y="480"/>
                    <a:pt x="179" y="453"/>
                  </a:cubicBezTo>
                  <a:cubicBezTo>
                    <a:pt x="262" y="370"/>
                    <a:pt x="345" y="275"/>
                    <a:pt x="429" y="191"/>
                  </a:cubicBezTo>
                  <a:cubicBezTo>
                    <a:pt x="441" y="167"/>
                    <a:pt x="464" y="144"/>
                    <a:pt x="464" y="108"/>
                  </a:cubicBezTo>
                  <a:cubicBezTo>
                    <a:pt x="464" y="84"/>
                    <a:pt x="441" y="48"/>
                    <a:pt x="429" y="36"/>
                  </a:cubicBezTo>
                  <a:cubicBezTo>
                    <a:pt x="417" y="24"/>
                    <a:pt x="381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-1162016" y="3226984"/>
              <a:ext cx="31319" cy="31433"/>
            </a:xfrm>
            <a:custGeom>
              <a:avLst/>
              <a:gdLst/>
              <a:ahLst/>
              <a:cxnLst/>
              <a:rect l="l" t="t" r="r" b="b"/>
              <a:pathLst>
                <a:path w="549" h="551" extrusionOk="0">
                  <a:moveTo>
                    <a:pt x="133" y="236"/>
                  </a:moveTo>
                  <a:lnTo>
                    <a:pt x="133" y="236"/>
                  </a:lnTo>
                  <a:cubicBezTo>
                    <a:pt x="135" y="238"/>
                    <a:pt x="138" y="239"/>
                    <a:pt x="140" y="241"/>
                  </a:cubicBezTo>
                  <a:lnTo>
                    <a:pt x="140" y="241"/>
                  </a:lnTo>
                  <a:cubicBezTo>
                    <a:pt x="137" y="240"/>
                    <a:pt x="135" y="238"/>
                    <a:pt x="133" y="236"/>
                  </a:cubicBezTo>
                  <a:close/>
                  <a:moveTo>
                    <a:pt x="252" y="342"/>
                  </a:moveTo>
                  <a:lnTo>
                    <a:pt x="252" y="342"/>
                  </a:lnTo>
                  <a:cubicBezTo>
                    <a:pt x="252" y="344"/>
                    <a:pt x="253" y="345"/>
                    <a:pt x="255" y="347"/>
                  </a:cubicBezTo>
                  <a:lnTo>
                    <a:pt x="255" y="347"/>
                  </a:lnTo>
                  <a:cubicBezTo>
                    <a:pt x="254" y="345"/>
                    <a:pt x="253" y="343"/>
                    <a:pt x="252" y="342"/>
                  </a:cubicBezTo>
                  <a:close/>
                  <a:moveTo>
                    <a:pt x="255" y="347"/>
                  </a:moveTo>
                  <a:cubicBezTo>
                    <a:pt x="257" y="351"/>
                    <a:pt x="260" y="355"/>
                    <a:pt x="262" y="360"/>
                  </a:cubicBezTo>
                  <a:cubicBezTo>
                    <a:pt x="262" y="353"/>
                    <a:pt x="258" y="350"/>
                    <a:pt x="255" y="347"/>
                  </a:cubicBezTo>
                  <a:close/>
                  <a:moveTo>
                    <a:pt x="298" y="396"/>
                  </a:moveTo>
                  <a:cubicBezTo>
                    <a:pt x="298" y="401"/>
                    <a:pt x="300" y="404"/>
                    <a:pt x="302" y="406"/>
                  </a:cubicBezTo>
                  <a:lnTo>
                    <a:pt x="302" y="406"/>
                  </a:lnTo>
                  <a:cubicBezTo>
                    <a:pt x="301" y="403"/>
                    <a:pt x="300" y="399"/>
                    <a:pt x="298" y="396"/>
                  </a:cubicBezTo>
                  <a:close/>
                  <a:moveTo>
                    <a:pt x="120" y="1"/>
                  </a:moveTo>
                  <a:cubicBezTo>
                    <a:pt x="69" y="1"/>
                    <a:pt x="23" y="35"/>
                    <a:pt x="12" y="87"/>
                  </a:cubicBezTo>
                  <a:cubicBezTo>
                    <a:pt x="1" y="158"/>
                    <a:pt x="36" y="218"/>
                    <a:pt x="84" y="229"/>
                  </a:cubicBezTo>
                  <a:cubicBezTo>
                    <a:pt x="107" y="229"/>
                    <a:pt x="119" y="240"/>
                    <a:pt x="141" y="241"/>
                  </a:cubicBezTo>
                  <a:lnTo>
                    <a:pt x="141" y="241"/>
                  </a:lnTo>
                  <a:cubicBezTo>
                    <a:pt x="162" y="254"/>
                    <a:pt x="185" y="272"/>
                    <a:pt x="203" y="289"/>
                  </a:cubicBezTo>
                  <a:cubicBezTo>
                    <a:pt x="191" y="289"/>
                    <a:pt x="191" y="277"/>
                    <a:pt x="179" y="277"/>
                  </a:cubicBezTo>
                  <a:cubicBezTo>
                    <a:pt x="200" y="297"/>
                    <a:pt x="229" y="309"/>
                    <a:pt x="252" y="342"/>
                  </a:cubicBezTo>
                  <a:lnTo>
                    <a:pt x="252" y="342"/>
                  </a:lnTo>
                  <a:cubicBezTo>
                    <a:pt x="251" y="341"/>
                    <a:pt x="251" y="339"/>
                    <a:pt x="251" y="337"/>
                  </a:cubicBezTo>
                  <a:lnTo>
                    <a:pt x="251" y="337"/>
                  </a:lnTo>
                  <a:cubicBezTo>
                    <a:pt x="281" y="357"/>
                    <a:pt x="294" y="386"/>
                    <a:pt x="305" y="409"/>
                  </a:cubicBezTo>
                  <a:lnTo>
                    <a:pt x="305" y="409"/>
                  </a:lnTo>
                  <a:cubicBezTo>
                    <a:pt x="304" y="408"/>
                    <a:pt x="303" y="407"/>
                    <a:pt x="302" y="406"/>
                  </a:cubicBezTo>
                  <a:lnTo>
                    <a:pt x="302" y="406"/>
                  </a:lnTo>
                  <a:cubicBezTo>
                    <a:pt x="310" y="429"/>
                    <a:pt x="312" y="459"/>
                    <a:pt x="322" y="479"/>
                  </a:cubicBezTo>
                  <a:cubicBezTo>
                    <a:pt x="322" y="515"/>
                    <a:pt x="358" y="539"/>
                    <a:pt x="370" y="539"/>
                  </a:cubicBezTo>
                  <a:cubicBezTo>
                    <a:pt x="405" y="551"/>
                    <a:pt x="429" y="551"/>
                    <a:pt x="465" y="551"/>
                  </a:cubicBezTo>
                  <a:cubicBezTo>
                    <a:pt x="524" y="539"/>
                    <a:pt x="548" y="479"/>
                    <a:pt x="536" y="420"/>
                  </a:cubicBezTo>
                  <a:cubicBezTo>
                    <a:pt x="489" y="229"/>
                    <a:pt x="346" y="63"/>
                    <a:pt x="143" y="3"/>
                  </a:cubicBezTo>
                  <a:cubicBezTo>
                    <a:pt x="136" y="2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-1308745" y="3372514"/>
              <a:ext cx="22477" cy="23903"/>
            </a:xfrm>
            <a:custGeom>
              <a:avLst/>
              <a:gdLst/>
              <a:ahLst/>
              <a:cxnLst/>
              <a:rect l="l" t="t" r="r" b="b"/>
              <a:pathLst>
                <a:path w="394" h="419" extrusionOk="0">
                  <a:moveTo>
                    <a:pt x="251" y="190"/>
                  </a:moveTo>
                  <a:cubicBezTo>
                    <a:pt x="251" y="190"/>
                    <a:pt x="251" y="191"/>
                    <a:pt x="251" y="191"/>
                  </a:cubicBezTo>
                  <a:cubicBezTo>
                    <a:pt x="251" y="191"/>
                    <a:pt x="251" y="191"/>
                    <a:pt x="251" y="191"/>
                  </a:cubicBezTo>
                  <a:lnTo>
                    <a:pt x="251" y="191"/>
                  </a:lnTo>
                  <a:cubicBezTo>
                    <a:pt x="251" y="191"/>
                    <a:pt x="251" y="190"/>
                    <a:pt x="251" y="190"/>
                  </a:cubicBezTo>
                  <a:close/>
                  <a:moveTo>
                    <a:pt x="144" y="0"/>
                  </a:moveTo>
                  <a:cubicBezTo>
                    <a:pt x="120" y="0"/>
                    <a:pt x="84" y="0"/>
                    <a:pt x="60" y="12"/>
                  </a:cubicBezTo>
                  <a:cubicBezTo>
                    <a:pt x="37" y="36"/>
                    <a:pt x="13" y="60"/>
                    <a:pt x="13" y="72"/>
                  </a:cubicBezTo>
                  <a:cubicBezTo>
                    <a:pt x="1" y="119"/>
                    <a:pt x="1" y="167"/>
                    <a:pt x="13" y="214"/>
                  </a:cubicBezTo>
                  <a:cubicBezTo>
                    <a:pt x="25" y="250"/>
                    <a:pt x="37" y="286"/>
                    <a:pt x="72" y="334"/>
                  </a:cubicBezTo>
                  <a:cubicBezTo>
                    <a:pt x="115" y="376"/>
                    <a:pt x="186" y="419"/>
                    <a:pt x="269" y="419"/>
                  </a:cubicBezTo>
                  <a:cubicBezTo>
                    <a:pt x="278" y="419"/>
                    <a:pt x="288" y="418"/>
                    <a:pt x="298" y="417"/>
                  </a:cubicBezTo>
                  <a:cubicBezTo>
                    <a:pt x="322" y="417"/>
                    <a:pt x="358" y="405"/>
                    <a:pt x="370" y="381"/>
                  </a:cubicBezTo>
                  <a:cubicBezTo>
                    <a:pt x="382" y="369"/>
                    <a:pt x="394" y="345"/>
                    <a:pt x="394" y="310"/>
                  </a:cubicBezTo>
                  <a:cubicBezTo>
                    <a:pt x="394" y="286"/>
                    <a:pt x="382" y="250"/>
                    <a:pt x="370" y="238"/>
                  </a:cubicBezTo>
                  <a:cubicBezTo>
                    <a:pt x="358" y="226"/>
                    <a:pt x="322" y="203"/>
                    <a:pt x="298" y="203"/>
                  </a:cubicBezTo>
                  <a:cubicBezTo>
                    <a:pt x="285" y="203"/>
                    <a:pt x="275" y="203"/>
                    <a:pt x="267" y="200"/>
                  </a:cubicBezTo>
                  <a:lnTo>
                    <a:pt x="267" y="200"/>
                  </a:lnTo>
                  <a:cubicBezTo>
                    <a:pt x="269" y="202"/>
                    <a:pt x="271" y="203"/>
                    <a:pt x="275" y="203"/>
                  </a:cubicBezTo>
                  <a:cubicBezTo>
                    <a:pt x="270" y="203"/>
                    <a:pt x="266" y="201"/>
                    <a:pt x="261" y="198"/>
                  </a:cubicBezTo>
                  <a:lnTo>
                    <a:pt x="261" y="198"/>
                  </a:lnTo>
                  <a:cubicBezTo>
                    <a:pt x="263" y="199"/>
                    <a:pt x="265" y="200"/>
                    <a:pt x="267" y="200"/>
                  </a:cubicBezTo>
                  <a:lnTo>
                    <a:pt x="267" y="200"/>
                  </a:lnTo>
                  <a:cubicBezTo>
                    <a:pt x="262" y="197"/>
                    <a:pt x="260" y="191"/>
                    <a:pt x="251" y="191"/>
                  </a:cubicBezTo>
                  <a:lnTo>
                    <a:pt x="251" y="191"/>
                  </a:lnTo>
                  <a:cubicBezTo>
                    <a:pt x="255" y="194"/>
                    <a:pt x="258" y="196"/>
                    <a:pt x="261" y="198"/>
                  </a:cubicBezTo>
                  <a:lnTo>
                    <a:pt x="261" y="198"/>
                  </a:lnTo>
                  <a:cubicBezTo>
                    <a:pt x="258" y="197"/>
                    <a:pt x="254" y="194"/>
                    <a:pt x="251" y="191"/>
                  </a:cubicBezTo>
                  <a:cubicBezTo>
                    <a:pt x="250" y="190"/>
                    <a:pt x="249" y="189"/>
                    <a:pt x="248" y="188"/>
                  </a:cubicBezTo>
                  <a:lnTo>
                    <a:pt x="248" y="188"/>
                  </a:lnTo>
                  <a:cubicBezTo>
                    <a:pt x="249" y="189"/>
                    <a:pt x="250" y="189"/>
                    <a:pt x="251" y="190"/>
                  </a:cubicBezTo>
                  <a:lnTo>
                    <a:pt x="251" y="190"/>
                  </a:lnTo>
                  <a:cubicBezTo>
                    <a:pt x="251" y="186"/>
                    <a:pt x="249" y="184"/>
                    <a:pt x="248" y="182"/>
                  </a:cubicBezTo>
                  <a:lnTo>
                    <a:pt x="248" y="182"/>
                  </a:lnTo>
                  <a:cubicBezTo>
                    <a:pt x="252" y="185"/>
                    <a:pt x="255" y="191"/>
                    <a:pt x="263" y="191"/>
                  </a:cubicBezTo>
                  <a:lnTo>
                    <a:pt x="239" y="167"/>
                  </a:lnTo>
                  <a:lnTo>
                    <a:pt x="239" y="167"/>
                  </a:lnTo>
                  <a:cubicBezTo>
                    <a:pt x="239" y="175"/>
                    <a:pt x="244" y="177"/>
                    <a:pt x="248" y="182"/>
                  </a:cubicBezTo>
                  <a:lnTo>
                    <a:pt x="248" y="182"/>
                  </a:lnTo>
                  <a:cubicBezTo>
                    <a:pt x="246" y="181"/>
                    <a:pt x="245" y="180"/>
                    <a:pt x="242" y="179"/>
                  </a:cubicBezTo>
                  <a:lnTo>
                    <a:pt x="242" y="179"/>
                  </a:lnTo>
                  <a:cubicBezTo>
                    <a:pt x="244" y="182"/>
                    <a:pt x="246" y="185"/>
                    <a:pt x="248" y="188"/>
                  </a:cubicBezTo>
                  <a:lnTo>
                    <a:pt x="248" y="188"/>
                  </a:lnTo>
                  <a:cubicBezTo>
                    <a:pt x="245" y="185"/>
                    <a:pt x="242" y="182"/>
                    <a:pt x="239" y="179"/>
                  </a:cubicBezTo>
                  <a:cubicBezTo>
                    <a:pt x="240" y="179"/>
                    <a:pt x="241" y="179"/>
                    <a:pt x="242" y="179"/>
                  </a:cubicBezTo>
                  <a:lnTo>
                    <a:pt x="242" y="179"/>
                  </a:lnTo>
                  <a:cubicBezTo>
                    <a:pt x="240" y="174"/>
                    <a:pt x="238" y="168"/>
                    <a:pt x="235" y="161"/>
                  </a:cubicBezTo>
                  <a:lnTo>
                    <a:pt x="235" y="161"/>
                  </a:lnTo>
                  <a:cubicBezTo>
                    <a:pt x="232" y="151"/>
                    <a:pt x="227" y="139"/>
                    <a:pt x="227" y="131"/>
                  </a:cubicBezTo>
                  <a:cubicBezTo>
                    <a:pt x="227" y="107"/>
                    <a:pt x="227" y="72"/>
                    <a:pt x="203" y="48"/>
                  </a:cubicBezTo>
                  <a:cubicBezTo>
                    <a:pt x="191" y="12"/>
                    <a:pt x="167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60"/>
          <p:cNvGrpSpPr/>
          <p:nvPr/>
        </p:nvGrpSpPr>
        <p:grpSpPr>
          <a:xfrm>
            <a:off x="992574" y="1323403"/>
            <a:ext cx="2380945" cy="3820097"/>
            <a:chOff x="3381526" y="1475002"/>
            <a:chExt cx="2380945" cy="3820097"/>
          </a:xfrm>
        </p:grpSpPr>
        <p:grpSp>
          <p:nvGrpSpPr>
            <p:cNvPr id="1348" name="Google Shape;1348;p60"/>
            <p:cNvGrpSpPr/>
            <p:nvPr/>
          </p:nvGrpSpPr>
          <p:grpSpPr>
            <a:xfrm>
              <a:off x="3804757" y="1475002"/>
              <a:ext cx="1181883" cy="849392"/>
              <a:chOff x="3896075" y="1323113"/>
              <a:chExt cx="932820" cy="670502"/>
            </a:xfrm>
          </p:grpSpPr>
          <p:sp>
            <p:nvSpPr>
              <p:cNvPr id="1349" name="Google Shape;1349;p60"/>
              <p:cNvSpPr/>
              <p:nvPr/>
            </p:nvSpPr>
            <p:spPr>
              <a:xfrm flipH="1">
                <a:off x="4074111" y="1323113"/>
                <a:ext cx="419354" cy="273716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5907" extrusionOk="0">
                    <a:moveTo>
                      <a:pt x="3979" y="0"/>
                    </a:moveTo>
                    <a:cubicBezTo>
                      <a:pt x="1507" y="0"/>
                      <a:pt x="0" y="2533"/>
                      <a:pt x="0" y="2533"/>
                    </a:cubicBezTo>
                    <a:cubicBezTo>
                      <a:pt x="0" y="2533"/>
                      <a:pt x="5387" y="5907"/>
                      <a:pt x="7717" y="5907"/>
                    </a:cubicBezTo>
                    <a:cubicBezTo>
                      <a:pt x="8310" y="5907"/>
                      <a:pt x="8706" y="5688"/>
                      <a:pt x="8763" y="5140"/>
                    </a:cubicBezTo>
                    <a:cubicBezTo>
                      <a:pt x="9049" y="2426"/>
                      <a:pt x="6847" y="187"/>
                      <a:pt x="4227" y="9"/>
                    </a:cubicBezTo>
                    <a:cubicBezTo>
                      <a:pt x="4143" y="3"/>
                      <a:pt x="4061" y="0"/>
                      <a:pt x="39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60"/>
              <p:cNvSpPr/>
              <p:nvPr/>
            </p:nvSpPr>
            <p:spPr>
              <a:xfrm flipH="1">
                <a:off x="3896075" y="1361572"/>
                <a:ext cx="932820" cy="600349"/>
              </a:xfrm>
              <a:custGeom>
                <a:avLst/>
                <a:gdLst/>
                <a:ahLst/>
                <a:cxnLst/>
                <a:rect l="l" t="t" r="r" b="b"/>
                <a:pathLst>
                  <a:path w="20131" h="12956" extrusionOk="0">
                    <a:moveTo>
                      <a:pt x="9380" y="1"/>
                    </a:moveTo>
                    <a:cubicBezTo>
                      <a:pt x="7009" y="1"/>
                      <a:pt x="3491" y="625"/>
                      <a:pt x="2132" y="4072"/>
                    </a:cubicBezTo>
                    <a:cubicBezTo>
                      <a:pt x="0" y="9477"/>
                      <a:pt x="5513" y="12454"/>
                      <a:pt x="9621" y="12811"/>
                    </a:cubicBezTo>
                    <a:cubicBezTo>
                      <a:pt x="10521" y="12884"/>
                      <a:pt x="11539" y="12955"/>
                      <a:pt x="12571" y="12955"/>
                    </a:cubicBezTo>
                    <a:cubicBezTo>
                      <a:pt x="16263" y="12955"/>
                      <a:pt x="20131" y="12045"/>
                      <a:pt x="19396" y="7049"/>
                    </a:cubicBezTo>
                    <a:cubicBezTo>
                      <a:pt x="18443" y="643"/>
                      <a:pt x="12681" y="643"/>
                      <a:pt x="11704" y="202"/>
                    </a:cubicBezTo>
                    <a:cubicBezTo>
                      <a:pt x="11704" y="202"/>
                      <a:pt x="10727" y="1"/>
                      <a:pt x="93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60"/>
              <p:cNvSpPr/>
              <p:nvPr/>
            </p:nvSpPr>
            <p:spPr>
              <a:xfrm flipH="1">
                <a:off x="3896168" y="1393173"/>
                <a:ext cx="932728" cy="600441"/>
              </a:xfrm>
              <a:custGeom>
                <a:avLst/>
                <a:gdLst/>
                <a:ahLst/>
                <a:cxnLst/>
                <a:rect l="l" t="t" r="r" b="b"/>
                <a:pathLst>
                  <a:path w="20129" h="12958" extrusionOk="0">
                    <a:moveTo>
                      <a:pt x="9394" y="0"/>
                    </a:moveTo>
                    <a:cubicBezTo>
                      <a:pt x="7023" y="0"/>
                      <a:pt x="3493" y="623"/>
                      <a:pt x="2132" y="4069"/>
                    </a:cubicBezTo>
                    <a:cubicBezTo>
                      <a:pt x="0" y="9474"/>
                      <a:pt x="5513" y="12451"/>
                      <a:pt x="9621" y="12808"/>
                    </a:cubicBezTo>
                    <a:cubicBezTo>
                      <a:pt x="10530" y="12884"/>
                      <a:pt x="11560" y="12958"/>
                      <a:pt x="12603" y="12958"/>
                    </a:cubicBezTo>
                    <a:cubicBezTo>
                      <a:pt x="16285" y="12958"/>
                      <a:pt x="20129" y="12037"/>
                      <a:pt x="19396" y="7045"/>
                    </a:cubicBezTo>
                    <a:cubicBezTo>
                      <a:pt x="18443" y="652"/>
                      <a:pt x="12681" y="652"/>
                      <a:pt x="11704" y="199"/>
                    </a:cubicBezTo>
                    <a:cubicBezTo>
                      <a:pt x="11704" y="199"/>
                      <a:pt x="10734" y="0"/>
                      <a:pt x="9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2" name="Google Shape;1352;p60"/>
            <p:cNvSpPr/>
            <p:nvPr/>
          </p:nvSpPr>
          <p:spPr>
            <a:xfrm>
              <a:off x="4150484" y="4074572"/>
              <a:ext cx="1052769" cy="1220527"/>
            </a:xfrm>
            <a:custGeom>
              <a:avLst/>
              <a:gdLst/>
              <a:ahLst/>
              <a:cxnLst/>
              <a:rect l="l" t="t" r="r" b="b"/>
              <a:pathLst>
                <a:path w="25397" h="29444" extrusionOk="0">
                  <a:moveTo>
                    <a:pt x="1" y="0"/>
                  </a:moveTo>
                  <a:cubicBezTo>
                    <a:pt x="1" y="1"/>
                    <a:pt x="3894" y="21551"/>
                    <a:pt x="6799" y="29278"/>
                  </a:cubicBezTo>
                  <a:lnTo>
                    <a:pt x="10419" y="28802"/>
                  </a:lnTo>
                  <a:lnTo>
                    <a:pt x="8847" y="10645"/>
                  </a:lnTo>
                  <a:lnTo>
                    <a:pt x="12419" y="9216"/>
                  </a:lnTo>
                  <a:cubicBezTo>
                    <a:pt x="12419" y="9216"/>
                    <a:pt x="19265" y="28063"/>
                    <a:pt x="20027" y="29123"/>
                  </a:cubicBezTo>
                  <a:cubicBezTo>
                    <a:pt x="20195" y="29354"/>
                    <a:pt x="20548" y="29444"/>
                    <a:pt x="20998" y="29444"/>
                  </a:cubicBezTo>
                  <a:cubicBezTo>
                    <a:pt x="22593" y="29444"/>
                    <a:pt x="25397" y="28313"/>
                    <a:pt x="25397" y="28313"/>
                  </a:cubicBezTo>
                  <a:cubicBezTo>
                    <a:pt x="25397" y="28313"/>
                    <a:pt x="19539" y="12300"/>
                    <a:pt x="17872" y="2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4814317" y="2841165"/>
              <a:ext cx="722103" cy="1024001"/>
            </a:xfrm>
            <a:custGeom>
              <a:avLst/>
              <a:gdLst/>
              <a:ahLst/>
              <a:cxnLst/>
              <a:rect l="l" t="t" r="r" b="b"/>
              <a:pathLst>
                <a:path w="17420" h="24703" extrusionOk="0">
                  <a:moveTo>
                    <a:pt x="2799" y="1"/>
                  </a:moveTo>
                  <a:lnTo>
                    <a:pt x="1" y="12705"/>
                  </a:lnTo>
                  <a:cubicBezTo>
                    <a:pt x="1" y="12705"/>
                    <a:pt x="1665" y="24702"/>
                    <a:pt x="8622" y="24702"/>
                  </a:cubicBezTo>
                  <a:cubicBezTo>
                    <a:pt x="8943" y="24702"/>
                    <a:pt x="9276" y="24677"/>
                    <a:pt x="9621" y="24623"/>
                  </a:cubicBezTo>
                  <a:cubicBezTo>
                    <a:pt x="17419" y="23397"/>
                    <a:pt x="14443" y="11110"/>
                    <a:pt x="14443" y="11109"/>
                  </a:cubicBezTo>
                  <a:lnTo>
                    <a:pt x="14443" y="11109"/>
                  </a:lnTo>
                  <a:lnTo>
                    <a:pt x="11395" y="11526"/>
                  </a:lnTo>
                  <a:cubicBezTo>
                    <a:pt x="11395" y="11526"/>
                    <a:pt x="11462" y="16743"/>
                    <a:pt x="10013" y="16743"/>
                  </a:cubicBezTo>
                  <a:cubicBezTo>
                    <a:pt x="9971" y="16743"/>
                    <a:pt x="9928" y="16738"/>
                    <a:pt x="9883" y="16729"/>
                  </a:cubicBezTo>
                  <a:cubicBezTo>
                    <a:pt x="8287" y="16420"/>
                    <a:pt x="6311" y="263"/>
                    <a:pt x="2799" y="1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3795644" y="2614580"/>
              <a:ext cx="1142099" cy="1573744"/>
            </a:xfrm>
            <a:custGeom>
              <a:avLst/>
              <a:gdLst/>
              <a:ahLst/>
              <a:cxnLst/>
              <a:rect l="l" t="t" r="r" b="b"/>
              <a:pathLst>
                <a:path w="27552" h="37965" extrusionOk="0">
                  <a:moveTo>
                    <a:pt x="12659" y="1"/>
                  </a:moveTo>
                  <a:cubicBezTo>
                    <a:pt x="4876" y="1"/>
                    <a:pt x="0" y="3764"/>
                    <a:pt x="0" y="3764"/>
                  </a:cubicBezTo>
                  <a:lnTo>
                    <a:pt x="6382" y="15682"/>
                  </a:lnTo>
                  <a:cubicBezTo>
                    <a:pt x="6382" y="15682"/>
                    <a:pt x="7287" y="32184"/>
                    <a:pt x="8918" y="36459"/>
                  </a:cubicBezTo>
                  <a:cubicBezTo>
                    <a:pt x="8918" y="36459"/>
                    <a:pt x="12524" y="37965"/>
                    <a:pt x="17197" y="37965"/>
                  </a:cubicBezTo>
                  <a:cubicBezTo>
                    <a:pt x="20072" y="37965"/>
                    <a:pt x="23351" y="37395"/>
                    <a:pt x="26444" y="35554"/>
                  </a:cubicBezTo>
                  <a:cubicBezTo>
                    <a:pt x="26444" y="35554"/>
                    <a:pt x="23872" y="25326"/>
                    <a:pt x="24991" y="15635"/>
                  </a:cubicBezTo>
                  <a:lnTo>
                    <a:pt x="27551" y="4717"/>
                  </a:lnTo>
                  <a:cubicBezTo>
                    <a:pt x="27551" y="4717"/>
                    <a:pt x="24063" y="978"/>
                    <a:pt x="14954" y="109"/>
                  </a:cubicBezTo>
                  <a:cubicBezTo>
                    <a:pt x="14164" y="35"/>
                    <a:pt x="13399" y="1"/>
                    <a:pt x="12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4803456" y="2755812"/>
              <a:ext cx="182184" cy="565619"/>
            </a:xfrm>
            <a:custGeom>
              <a:avLst/>
              <a:gdLst/>
              <a:ahLst/>
              <a:cxnLst/>
              <a:rect l="l" t="t" r="r" b="b"/>
              <a:pathLst>
                <a:path w="4395" h="13645" extrusionOk="0">
                  <a:moveTo>
                    <a:pt x="2680" y="0"/>
                  </a:moveTo>
                  <a:lnTo>
                    <a:pt x="1" y="13466"/>
                  </a:lnTo>
                  <a:lnTo>
                    <a:pt x="1060" y="13645"/>
                  </a:lnTo>
                  <a:lnTo>
                    <a:pt x="4394" y="1095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4110026" y="2239052"/>
              <a:ext cx="97745" cy="121663"/>
            </a:xfrm>
            <a:custGeom>
              <a:avLst/>
              <a:gdLst/>
              <a:ahLst/>
              <a:cxnLst/>
              <a:rect l="l" t="t" r="r" b="b"/>
              <a:pathLst>
                <a:path w="2358" h="2935" extrusionOk="0">
                  <a:moveTo>
                    <a:pt x="1259" y="1"/>
                  </a:moveTo>
                  <a:cubicBezTo>
                    <a:pt x="1034" y="1"/>
                    <a:pt x="797" y="79"/>
                    <a:pt x="584" y="191"/>
                  </a:cubicBezTo>
                  <a:cubicBezTo>
                    <a:pt x="262" y="357"/>
                    <a:pt x="0" y="869"/>
                    <a:pt x="274" y="1203"/>
                  </a:cubicBezTo>
                  <a:cubicBezTo>
                    <a:pt x="350" y="1299"/>
                    <a:pt x="480" y="1359"/>
                    <a:pt x="609" y="1359"/>
                  </a:cubicBezTo>
                  <a:cubicBezTo>
                    <a:pt x="704" y="1359"/>
                    <a:pt x="799" y="1326"/>
                    <a:pt x="870" y="1250"/>
                  </a:cubicBezTo>
                  <a:lnTo>
                    <a:pt x="870" y="1250"/>
                  </a:lnTo>
                  <a:cubicBezTo>
                    <a:pt x="715" y="1512"/>
                    <a:pt x="762" y="1846"/>
                    <a:pt x="977" y="2060"/>
                  </a:cubicBezTo>
                  <a:cubicBezTo>
                    <a:pt x="1037" y="2128"/>
                    <a:pt x="1140" y="2181"/>
                    <a:pt x="1232" y="2181"/>
                  </a:cubicBezTo>
                  <a:cubicBezTo>
                    <a:pt x="1285" y="2181"/>
                    <a:pt x="1335" y="2163"/>
                    <a:pt x="1370" y="2120"/>
                  </a:cubicBezTo>
                  <a:lnTo>
                    <a:pt x="1370" y="2120"/>
                  </a:lnTo>
                  <a:cubicBezTo>
                    <a:pt x="1215" y="2322"/>
                    <a:pt x="1251" y="2667"/>
                    <a:pt x="1465" y="2834"/>
                  </a:cubicBezTo>
                  <a:cubicBezTo>
                    <a:pt x="1547" y="2902"/>
                    <a:pt x="1654" y="2934"/>
                    <a:pt x="1762" y="2934"/>
                  </a:cubicBezTo>
                  <a:cubicBezTo>
                    <a:pt x="1919" y="2934"/>
                    <a:pt x="2080" y="2866"/>
                    <a:pt x="2179" y="2739"/>
                  </a:cubicBezTo>
                  <a:cubicBezTo>
                    <a:pt x="2251" y="2655"/>
                    <a:pt x="2286" y="2536"/>
                    <a:pt x="2310" y="2417"/>
                  </a:cubicBezTo>
                  <a:cubicBezTo>
                    <a:pt x="2358" y="2143"/>
                    <a:pt x="2322" y="1858"/>
                    <a:pt x="2286" y="1596"/>
                  </a:cubicBezTo>
                  <a:cubicBezTo>
                    <a:pt x="2239" y="1346"/>
                    <a:pt x="2191" y="1107"/>
                    <a:pt x="2120" y="869"/>
                  </a:cubicBezTo>
                  <a:cubicBezTo>
                    <a:pt x="2072" y="691"/>
                    <a:pt x="2013" y="512"/>
                    <a:pt x="1929" y="357"/>
                  </a:cubicBezTo>
                  <a:cubicBezTo>
                    <a:pt x="1753" y="99"/>
                    <a:pt x="1513" y="1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4046229" y="1814569"/>
              <a:ext cx="561806" cy="898400"/>
            </a:xfrm>
            <a:custGeom>
              <a:avLst/>
              <a:gdLst/>
              <a:ahLst/>
              <a:cxnLst/>
              <a:rect l="l" t="t" r="r" b="b"/>
              <a:pathLst>
                <a:path w="13553" h="21673" extrusionOk="0">
                  <a:moveTo>
                    <a:pt x="8743" y="1"/>
                  </a:moveTo>
                  <a:cubicBezTo>
                    <a:pt x="8743" y="1"/>
                    <a:pt x="5076" y="787"/>
                    <a:pt x="3492" y="1465"/>
                  </a:cubicBezTo>
                  <a:cubicBezTo>
                    <a:pt x="1920" y="2132"/>
                    <a:pt x="2528" y="7335"/>
                    <a:pt x="2528" y="7335"/>
                  </a:cubicBezTo>
                  <a:cubicBezTo>
                    <a:pt x="2528" y="7335"/>
                    <a:pt x="1799" y="6994"/>
                    <a:pt x="1181" y="6994"/>
                  </a:cubicBezTo>
                  <a:cubicBezTo>
                    <a:pt x="530" y="6994"/>
                    <a:pt x="1" y="7373"/>
                    <a:pt x="575" y="8931"/>
                  </a:cubicBezTo>
                  <a:cubicBezTo>
                    <a:pt x="1208" y="10647"/>
                    <a:pt x="1890" y="11020"/>
                    <a:pt x="2364" y="11020"/>
                  </a:cubicBezTo>
                  <a:cubicBezTo>
                    <a:pt x="2728" y="11020"/>
                    <a:pt x="2968" y="10800"/>
                    <a:pt x="2968" y="10800"/>
                  </a:cubicBezTo>
                  <a:lnTo>
                    <a:pt x="4064" y="20230"/>
                  </a:lnTo>
                  <a:cubicBezTo>
                    <a:pt x="6065" y="21334"/>
                    <a:pt x="7428" y="21673"/>
                    <a:pt x="8344" y="21673"/>
                  </a:cubicBezTo>
                  <a:cubicBezTo>
                    <a:pt x="9789" y="21673"/>
                    <a:pt x="10127" y="20832"/>
                    <a:pt x="10112" y="20825"/>
                  </a:cubicBezTo>
                  <a:lnTo>
                    <a:pt x="9076" y="17801"/>
                  </a:lnTo>
                  <a:lnTo>
                    <a:pt x="9076" y="17801"/>
                  </a:lnTo>
                  <a:cubicBezTo>
                    <a:pt x="9076" y="17801"/>
                    <a:pt x="9089" y="17801"/>
                    <a:pt x="9114" y="17801"/>
                  </a:cubicBezTo>
                  <a:cubicBezTo>
                    <a:pt x="9493" y="17801"/>
                    <a:pt x="12641" y="17759"/>
                    <a:pt x="13089" y="16372"/>
                  </a:cubicBezTo>
                  <a:cubicBezTo>
                    <a:pt x="13553" y="14907"/>
                    <a:pt x="13374" y="4228"/>
                    <a:pt x="13374" y="4228"/>
                  </a:cubicBezTo>
                  <a:lnTo>
                    <a:pt x="8743" y="1"/>
                  </a:ln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4057225" y="1616876"/>
              <a:ext cx="633232" cy="639045"/>
            </a:xfrm>
            <a:custGeom>
              <a:avLst/>
              <a:gdLst/>
              <a:ahLst/>
              <a:cxnLst/>
              <a:rect l="l" t="t" r="r" b="b"/>
              <a:pathLst>
                <a:path w="15277" h="17402" extrusionOk="0">
                  <a:moveTo>
                    <a:pt x="12167" y="0"/>
                  </a:moveTo>
                  <a:cubicBezTo>
                    <a:pt x="12073" y="0"/>
                    <a:pt x="11979" y="6"/>
                    <a:pt x="11883" y="17"/>
                  </a:cubicBezTo>
                  <a:cubicBezTo>
                    <a:pt x="11347" y="124"/>
                    <a:pt x="10919" y="588"/>
                    <a:pt x="10692" y="1089"/>
                  </a:cubicBezTo>
                  <a:cubicBezTo>
                    <a:pt x="10478" y="1600"/>
                    <a:pt x="10430" y="2160"/>
                    <a:pt x="10371" y="2708"/>
                  </a:cubicBezTo>
                  <a:cubicBezTo>
                    <a:pt x="9847" y="1660"/>
                    <a:pt x="8692" y="946"/>
                    <a:pt x="7513" y="910"/>
                  </a:cubicBezTo>
                  <a:cubicBezTo>
                    <a:pt x="7493" y="909"/>
                    <a:pt x="7472" y="909"/>
                    <a:pt x="7451" y="909"/>
                  </a:cubicBezTo>
                  <a:cubicBezTo>
                    <a:pt x="6282" y="909"/>
                    <a:pt x="5145" y="1570"/>
                    <a:pt x="4549" y="2565"/>
                  </a:cubicBezTo>
                  <a:cubicBezTo>
                    <a:pt x="3941" y="3577"/>
                    <a:pt x="3882" y="4898"/>
                    <a:pt x="4382" y="5970"/>
                  </a:cubicBezTo>
                  <a:cubicBezTo>
                    <a:pt x="4213" y="5941"/>
                    <a:pt x="4042" y="5927"/>
                    <a:pt x="3871" y="5927"/>
                  </a:cubicBezTo>
                  <a:cubicBezTo>
                    <a:pt x="3051" y="5927"/>
                    <a:pt x="2233" y="6252"/>
                    <a:pt x="1691" y="6863"/>
                  </a:cubicBezTo>
                  <a:cubicBezTo>
                    <a:pt x="1036" y="7613"/>
                    <a:pt x="870" y="8768"/>
                    <a:pt x="1382" y="9613"/>
                  </a:cubicBezTo>
                  <a:cubicBezTo>
                    <a:pt x="679" y="9899"/>
                    <a:pt x="179" y="10590"/>
                    <a:pt x="84" y="11328"/>
                  </a:cubicBezTo>
                  <a:cubicBezTo>
                    <a:pt x="0" y="12078"/>
                    <a:pt x="334" y="12864"/>
                    <a:pt x="953" y="13292"/>
                  </a:cubicBezTo>
                  <a:cubicBezTo>
                    <a:pt x="834" y="13590"/>
                    <a:pt x="858" y="13411"/>
                    <a:pt x="798" y="13745"/>
                  </a:cubicBezTo>
                  <a:cubicBezTo>
                    <a:pt x="798" y="13745"/>
                    <a:pt x="853" y="13739"/>
                    <a:pt x="945" y="13739"/>
                  </a:cubicBezTo>
                  <a:cubicBezTo>
                    <a:pt x="1324" y="13739"/>
                    <a:pt x="2327" y="13840"/>
                    <a:pt x="2596" y="14876"/>
                  </a:cubicBezTo>
                  <a:cubicBezTo>
                    <a:pt x="2810" y="15686"/>
                    <a:pt x="3037" y="16471"/>
                    <a:pt x="3346" y="17233"/>
                  </a:cubicBezTo>
                  <a:cubicBezTo>
                    <a:pt x="3382" y="17293"/>
                    <a:pt x="3406" y="17352"/>
                    <a:pt x="3465" y="17388"/>
                  </a:cubicBezTo>
                  <a:cubicBezTo>
                    <a:pt x="3487" y="17397"/>
                    <a:pt x="3508" y="17402"/>
                    <a:pt x="3528" y="17402"/>
                  </a:cubicBezTo>
                  <a:cubicBezTo>
                    <a:pt x="3664" y="17402"/>
                    <a:pt x="3764" y="17210"/>
                    <a:pt x="3775" y="17055"/>
                  </a:cubicBezTo>
                  <a:cubicBezTo>
                    <a:pt x="3834" y="16579"/>
                    <a:pt x="3775" y="16078"/>
                    <a:pt x="3596" y="15626"/>
                  </a:cubicBezTo>
                  <a:cubicBezTo>
                    <a:pt x="3894" y="15602"/>
                    <a:pt x="4108" y="15316"/>
                    <a:pt x="4156" y="15031"/>
                  </a:cubicBezTo>
                  <a:cubicBezTo>
                    <a:pt x="4191" y="14745"/>
                    <a:pt x="4108" y="14447"/>
                    <a:pt x="4037" y="14173"/>
                  </a:cubicBezTo>
                  <a:cubicBezTo>
                    <a:pt x="3918" y="13757"/>
                    <a:pt x="3775" y="13352"/>
                    <a:pt x="3656" y="12935"/>
                  </a:cubicBezTo>
                  <a:cubicBezTo>
                    <a:pt x="4465" y="12816"/>
                    <a:pt x="5192" y="12304"/>
                    <a:pt x="5561" y="11602"/>
                  </a:cubicBezTo>
                  <a:cubicBezTo>
                    <a:pt x="5954" y="10887"/>
                    <a:pt x="5966" y="9994"/>
                    <a:pt x="5608" y="9256"/>
                  </a:cubicBezTo>
                  <a:lnTo>
                    <a:pt x="5608" y="9256"/>
                  </a:lnTo>
                  <a:cubicBezTo>
                    <a:pt x="6196" y="9745"/>
                    <a:pt x="6960" y="9992"/>
                    <a:pt x="7726" y="9992"/>
                  </a:cubicBezTo>
                  <a:cubicBezTo>
                    <a:pt x="8434" y="9992"/>
                    <a:pt x="9144" y="9781"/>
                    <a:pt x="9716" y="9351"/>
                  </a:cubicBezTo>
                  <a:lnTo>
                    <a:pt x="9716" y="9351"/>
                  </a:lnTo>
                  <a:cubicBezTo>
                    <a:pt x="9525" y="9899"/>
                    <a:pt x="9359" y="10554"/>
                    <a:pt x="9680" y="11042"/>
                  </a:cubicBezTo>
                  <a:cubicBezTo>
                    <a:pt x="9978" y="11495"/>
                    <a:pt x="10573" y="11602"/>
                    <a:pt x="11097" y="11661"/>
                  </a:cubicBezTo>
                  <a:cubicBezTo>
                    <a:pt x="11254" y="11672"/>
                    <a:pt x="11410" y="11681"/>
                    <a:pt x="11565" y="11681"/>
                  </a:cubicBezTo>
                  <a:cubicBezTo>
                    <a:pt x="11917" y="11681"/>
                    <a:pt x="12259" y="11636"/>
                    <a:pt x="12573" y="11471"/>
                  </a:cubicBezTo>
                  <a:lnTo>
                    <a:pt x="12573" y="11471"/>
                  </a:lnTo>
                  <a:cubicBezTo>
                    <a:pt x="12145" y="11971"/>
                    <a:pt x="12538" y="12828"/>
                    <a:pt x="13169" y="12995"/>
                  </a:cubicBezTo>
                  <a:cubicBezTo>
                    <a:pt x="13271" y="13022"/>
                    <a:pt x="13375" y="13035"/>
                    <a:pt x="13479" y="13035"/>
                  </a:cubicBezTo>
                  <a:cubicBezTo>
                    <a:pt x="14004" y="13035"/>
                    <a:pt x="14530" y="12706"/>
                    <a:pt x="14848" y="12268"/>
                  </a:cubicBezTo>
                  <a:cubicBezTo>
                    <a:pt x="15133" y="11876"/>
                    <a:pt x="15276" y="11268"/>
                    <a:pt x="14907" y="10959"/>
                  </a:cubicBezTo>
                  <a:cubicBezTo>
                    <a:pt x="14562" y="10673"/>
                    <a:pt x="14050" y="10840"/>
                    <a:pt x="13645" y="10661"/>
                  </a:cubicBezTo>
                  <a:cubicBezTo>
                    <a:pt x="14002" y="10292"/>
                    <a:pt x="14312" y="9840"/>
                    <a:pt x="14383" y="9316"/>
                  </a:cubicBezTo>
                  <a:cubicBezTo>
                    <a:pt x="14443" y="8804"/>
                    <a:pt x="14193" y="8220"/>
                    <a:pt x="13705" y="8054"/>
                  </a:cubicBezTo>
                  <a:cubicBezTo>
                    <a:pt x="14359" y="7637"/>
                    <a:pt x="14764" y="6863"/>
                    <a:pt x="14729" y="6077"/>
                  </a:cubicBezTo>
                  <a:cubicBezTo>
                    <a:pt x="14681" y="5303"/>
                    <a:pt x="14205" y="4553"/>
                    <a:pt x="13526" y="4220"/>
                  </a:cubicBezTo>
                  <a:cubicBezTo>
                    <a:pt x="13931" y="3327"/>
                    <a:pt x="14324" y="2327"/>
                    <a:pt x="14026" y="1386"/>
                  </a:cubicBezTo>
                  <a:cubicBezTo>
                    <a:pt x="13812" y="708"/>
                    <a:pt x="13216" y="172"/>
                    <a:pt x="12514" y="29"/>
                  </a:cubicBezTo>
                  <a:cubicBezTo>
                    <a:pt x="12396" y="9"/>
                    <a:pt x="12282" y="0"/>
                    <a:pt x="1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4109528" y="2549000"/>
              <a:ext cx="395374" cy="363041"/>
            </a:xfrm>
            <a:custGeom>
              <a:avLst/>
              <a:gdLst/>
              <a:ahLst/>
              <a:cxnLst/>
              <a:rect l="l" t="t" r="r" b="b"/>
              <a:pathLst>
                <a:path w="9538" h="8758" extrusionOk="0">
                  <a:moveTo>
                    <a:pt x="1" y="0"/>
                  </a:moveTo>
                  <a:lnTo>
                    <a:pt x="1" y="0"/>
                  </a:lnTo>
                  <a:cubicBezTo>
                    <a:pt x="489" y="4310"/>
                    <a:pt x="6001" y="7882"/>
                    <a:pt x="7371" y="8704"/>
                  </a:cubicBezTo>
                  <a:cubicBezTo>
                    <a:pt x="7432" y="8740"/>
                    <a:pt x="7498" y="8758"/>
                    <a:pt x="7564" y="8758"/>
                  </a:cubicBezTo>
                  <a:cubicBezTo>
                    <a:pt x="7691" y="8758"/>
                    <a:pt x="7816" y="8694"/>
                    <a:pt x="7894" y="8585"/>
                  </a:cubicBezTo>
                  <a:cubicBezTo>
                    <a:pt x="9537" y="6144"/>
                    <a:pt x="8990" y="2608"/>
                    <a:pt x="8811" y="1667"/>
                  </a:cubicBezTo>
                  <a:cubicBezTo>
                    <a:pt x="8794" y="1592"/>
                    <a:pt x="8731" y="1546"/>
                    <a:pt x="8665" y="1546"/>
                  </a:cubicBezTo>
                  <a:cubicBezTo>
                    <a:pt x="8638" y="1546"/>
                    <a:pt x="8610" y="1554"/>
                    <a:pt x="8585" y="1572"/>
                  </a:cubicBezTo>
                  <a:cubicBezTo>
                    <a:pt x="8230" y="1840"/>
                    <a:pt x="7698" y="1949"/>
                    <a:pt x="7069" y="1949"/>
                  </a:cubicBezTo>
                  <a:cubicBezTo>
                    <a:pt x="4404" y="1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4028114" y="2504231"/>
              <a:ext cx="117476" cy="105704"/>
            </a:xfrm>
            <a:custGeom>
              <a:avLst/>
              <a:gdLst/>
              <a:ahLst/>
              <a:cxnLst/>
              <a:rect l="l" t="t" r="r" b="b"/>
              <a:pathLst>
                <a:path w="2834" h="2550" extrusionOk="0">
                  <a:moveTo>
                    <a:pt x="1931" y="1"/>
                  </a:moveTo>
                  <a:cubicBezTo>
                    <a:pt x="1402" y="1"/>
                    <a:pt x="1101" y="694"/>
                    <a:pt x="953" y="1045"/>
                  </a:cubicBezTo>
                  <a:cubicBezTo>
                    <a:pt x="810" y="1449"/>
                    <a:pt x="0" y="1759"/>
                    <a:pt x="964" y="2342"/>
                  </a:cubicBezTo>
                  <a:cubicBezTo>
                    <a:pt x="1205" y="2489"/>
                    <a:pt x="1435" y="2549"/>
                    <a:pt x="1646" y="2549"/>
                  </a:cubicBezTo>
                  <a:cubicBezTo>
                    <a:pt x="2291" y="2549"/>
                    <a:pt x="2762" y="1990"/>
                    <a:pt x="2834" y="1640"/>
                  </a:cubicBezTo>
                  <a:cubicBezTo>
                    <a:pt x="2834" y="1640"/>
                    <a:pt x="2786" y="247"/>
                    <a:pt x="2131" y="33"/>
                  </a:cubicBezTo>
                  <a:cubicBezTo>
                    <a:pt x="2061" y="11"/>
                    <a:pt x="1995" y="1"/>
                    <a:pt x="1931" y="1"/>
                  </a:cubicBezTo>
                  <a:close/>
                </a:path>
              </a:pathLst>
            </a:custGeom>
            <a:solidFill>
              <a:srgbClr val="F5A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4013606" y="2425220"/>
              <a:ext cx="96460" cy="128503"/>
            </a:xfrm>
            <a:custGeom>
              <a:avLst/>
              <a:gdLst/>
              <a:ahLst/>
              <a:cxnLst/>
              <a:rect l="l" t="t" r="r" b="b"/>
              <a:pathLst>
                <a:path w="2327" h="3100" extrusionOk="0">
                  <a:moveTo>
                    <a:pt x="863" y="0"/>
                  </a:moveTo>
                  <a:cubicBezTo>
                    <a:pt x="1" y="0"/>
                    <a:pt x="917" y="3099"/>
                    <a:pt x="1689" y="3099"/>
                  </a:cubicBezTo>
                  <a:cubicBezTo>
                    <a:pt x="1740" y="3099"/>
                    <a:pt x="1790" y="3086"/>
                    <a:pt x="1838" y="3058"/>
                  </a:cubicBezTo>
                  <a:cubicBezTo>
                    <a:pt x="1838" y="3058"/>
                    <a:pt x="2326" y="569"/>
                    <a:pt x="1064" y="45"/>
                  </a:cubicBezTo>
                  <a:cubicBezTo>
                    <a:pt x="988" y="15"/>
                    <a:pt x="921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3941353" y="2515920"/>
              <a:ext cx="152131" cy="52396"/>
            </a:xfrm>
            <a:custGeom>
              <a:avLst/>
              <a:gdLst/>
              <a:ahLst/>
              <a:cxnLst/>
              <a:rect l="l" t="t" r="r" b="b"/>
              <a:pathLst>
                <a:path w="3670" h="1264" extrusionOk="0">
                  <a:moveTo>
                    <a:pt x="1547" y="1"/>
                  </a:moveTo>
                  <a:cubicBezTo>
                    <a:pt x="1138" y="1"/>
                    <a:pt x="753" y="112"/>
                    <a:pt x="486" y="429"/>
                  </a:cubicBezTo>
                  <a:cubicBezTo>
                    <a:pt x="1" y="978"/>
                    <a:pt x="980" y="1264"/>
                    <a:pt x="1964" y="1264"/>
                  </a:cubicBezTo>
                  <a:cubicBezTo>
                    <a:pt x="2815" y="1264"/>
                    <a:pt x="3670" y="1050"/>
                    <a:pt x="3581" y="608"/>
                  </a:cubicBezTo>
                  <a:cubicBezTo>
                    <a:pt x="3581" y="608"/>
                    <a:pt x="2501" y="1"/>
                    <a:pt x="1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4360238" y="2324405"/>
              <a:ext cx="168339" cy="136462"/>
            </a:xfrm>
            <a:custGeom>
              <a:avLst/>
              <a:gdLst/>
              <a:ahLst/>
              <a:cxnLst/>
              <a:rect l="l" t="t" r="r" b="b"/>
              <a:pathLst>
                <a:path w="4061" h="3292" extrusionOk="0">
                  <a:moveTo>
                    <a:pt x="2704" y="1"/>
                  </a:moveTo>
                  <a:lnTo>
                    <a:pt x="156" y="442"/>
                  </a:lnTo>
                  <a:cubicBezTo>
                    <a:pt x="156" y="442"/>
                    <a:pt x="1" y="3120"/>
                    <a:pt x="2716" y="3287"/>
                  </a:cubicBezTo>
                  <a:cubicBezTo>
                    <a:pt x="2716" y="3287"/>
                    <a:pt x="2741" y="3292"/>
                    <a:pt x="2784" y="3292"/>
                  </a:cubicBezTo>
                  <a:cubicBezTo>
                    <a:pt x="3043" y="3292"/>
                    <a:pt x="3949" y="3126"/>
                    <a:pt x="4061" y="823"/>
                  </a:cubicBezTo>
                  <a:lnTo>
                    <a:pt x="27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4303986" y="2305171"/>
              <a:ext cx="183427" cy="61516"/>
            </a:xfrm>
            <a:custGeom>
              <a:avLst/>
              <a:gdLst/>
              <a:ahLst/>
              <a:cxnLst/>
              <a:rect l="l" t="t" r="r" b="b"/>
              <a:pathLst>
                <a:path w="4425" h="1484" extrusionOk="0">
                  <a:moveTo>
                    <a:pt x="3704" y="0"/>
                  </a:moveTo>
                  <a:cubicBezTo>
                    <a:pt x="3704" y="0"/>
                    <a:pt x="3703" y="0"/>
                    <a:pt x="3703" y="1"/>
                  </a:cubicBezTo>
                  <a:cubicBezTo>
                    <a:pt x="3179" y="261"/>
                    <a:pt x="2649" y="345"/>
                    <a:pt x="2165" y="345"/>
                  </a:cubicBezTo>
                  <a:cubicBezTo>
                    <a:pt x="1283" y="345"/>
                    <a:pt x="558" y="66"/>
                    <a:pt x="314" y="66"/>
                  </a:cubicBezTo>
                  <a:cubicBezTo>
                    <a:pt x="293" y="66"/>
                    <a:pt x="276" y="68"/>
                    <a:pt x="263" y="72"/>
                  </a:cubicBezTo>
                  <a:cubicBezTo>
                    <a:pt x="1" y="167"/>
                    <a:pt x="763" y="1132"/>
                    <a:pt x="2096" y="1429"/>
                  </a:cubicBezTo>
                  <a:cubicBezTo>
                    <a:pt x="2267" y="1467"/>
                    <a:pt x="2427" y="1484"/>
                    <a:pt x="2576" y="1484"/>
                  </a:cubicBezTo>
                  <a:cubicBezTo>
                    <a:pt x="3600" y="1484"/>
                    <a:pt x="4108" y="703"/>
                    <a:pt x="4108" y="703"/>
                  </a:cubicBezTo>
                  <a:cubicBezTo>
                    <a:pt x="4424" y="352"/>
                    <a:pt x="3727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4435268" y="2295305"/>
              <a:ext cx="175966" cy="77723"/>
            </a:xfrm>
            <a:custGeom>
              <a:avLst/>
              <a:gdLst/>
              <a:ahLst/>
              <a:cxnLst/>
              <a:rect l="l" t="t" r="r" b="b"/>
              <a:pathLst>
                <a:path w="4245" h="1875" extrusionOk="0">
                  <a:moveTo>
                    <a:pt x="822" y="1"/>
                  </a:moveTo>
                  <a:cubicBezTo>
                    <a:pt x="822" y="1"/>
                    <a:pt x="1" y="96"/>
                    <a:pt x="215" y="536"/>
                  </a:cubicBezTo>
                  <a:cubicBezTo>
                    <a:pt x="215" y="536"/>
                    <a:pt x="513" y="1727"/>
                    <a:pt x="1882" y="1858"/>
                  </a:cubicBezTo>
                  <a:cubicBezTo>
                    <a:pt x="2003" y="1869"/>
                    <a:pt x="2121" y="1875"/>
                    <a:pt x="2236" y="1875"/>
                  </a:cubicBezTo>
                  <a:cubicBezTo>
                    <a:pt x="3421" y="1875"/>
                    <a:pt x="4244" y="1307"/>
                    <a:pt x="4049" y="1155"/>
                  </a:cubicBezTo>
                  <a:cubicBezTo>
                    <a:pt x="3846" y="1001"/>
                    <a:pt x="2060" y="1239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4667738" y="3001092"/>
              <a:ext cx="849942" cy="526157"/>
            </a:xfrm>
            <a:custGeom>
              <a:avLst/>
              <a:gdLst/>
              <a:ahLst/>
              <a:cxnLst/>
              <a:rect l="l" t="t" r="r" b="b"/>
              <a:pathLst>
                <a:path w="20504" h="12693" extrusionOk="0">
                  <a:moveTo>
                    <a:pt x="19241" y="0"/>
                  </a:moveTo>
                  <a:lnTo>
                    <a:pt x="1" y="9002"/>
                  </a:lnTo>
                  <a:lnTo>
                    <a:pt x="1786" y="12692"/>
                  </a:lnTo>
                  <a:lnTo>
                    <a:pt x="20503" y="2536"/>
                  </a:lnTo>
                  <a:lnTo>
                    <a:pt x="19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3813386" y="3309092"/>
              <a:ext cx="994528" cy="756508"/>
            </a:xfrm>
            <a:custGeom>
              <a:avLst/>
              <a:gdLst/>
              <a:ahLst/>
              <a:cxnLst/>
              <a:rect l="l" t="t" r="r" b="b"/>
              <a:pathLst>
                <a:path w="23992" h="18250" extrusionOk="0">
                  <a:moveTo>
                    <a:pt x="17726" y="0"/>
                  </a:moveTo>
                  <a:cubicBezTo>
                    <a:pt x="15987" y="0"/>
                    <a:pt x="14057" y="939"/>
                    <a:pt x="12336" y="3298"/>
                  </a:cubicBezTo>
                  <a:cubicBezTo>
                    <a:pt x="12336" y="3298"/>
                    <a:pt x="10181" y="1904"/>
                    <a:pt x="7585" y="1904"/>
                  </a:cubicBezTo>
                  <a:cubicBezTo>
                    <a:pt x="6381" y="1904"/>
                    <a:pt x="5081" y="2204"/>
                    <a:pt x="3858" y="3084"/>
                  </a:cubicBezTo>
                  <a:cubicBezTo>
                    <a:pt x="1" y="5846"/>
                    <a:pt x="191" y="10132"/>
                    <a:pt x="2299" y="13942"/>
                  </a:cubicBezTo>
                  <a:cubicBezTo>
                    <a:pt x="3793" y="16665"/>
                    <a:pt x="6497" y="18250"/>
                    <a:pt x="9388" y="18250"/>
                  </a:cubicBezTo>
                  <a:cubicBezTo>
                    <a:pt x="10920" y="18250"/>
                    <a:pt x="12505" y="17804"/>
                    <a:pt x="13991" y="16847"/>
                  </a:cubicBezTo>
                  <a:cubicBezTo>
                    <a:pt x="18277" y="14073"/>
                    <a:pt x="16670" y="10704"/>
                    <a:pt x="16670" y="10704"/>
                  </a:cubicBezTo>
                  <a:lnTo>
                    <a:pt x="16670" y="10704"/>
                  </a:lnTo>
                  <a:cubicBezTo>
                    <a:pt x="16670" y="10704"/>
                    <a:pt x="16891" y="10723"/>
                    <a:pt x="17245" y="10723"/>
                  </a:cubicBezTo>
                  <a:cubicBezTo>
                    <a:pt x="18166" y="10723"/>
                    <a:pt x="19987" y="10593"/>
                    <a:pt x="21182" y="9656"/>
                  </a:cubicBezTo>
                  <a:cubicBezTo>
                    <a:pt x="22837" y="8358"/>
                    <a:pt x="23992" y="5977"/>
                    <a:pt x="22265" y="2810"/>
                  </a:cubicBezTo>
                  <a:cubicBezTo>
                    <a:pt x="21351" y="1156"/>
                    <a:pt x="19656" y="0"/>
                    <a:pt x="17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4148038" y="3659995"/>
              <a:ext cx="114036" cy="52355"/>
            </a:xfrm>
            <a:custGeom>
              <a:avLst/>
              <a:gdLst/>
              <a:ahLst/>
              <a:cxnLst/>
              <a:rect l="l" t="t" r="r" b="b"/>
              <a:pathLst>
                <a:path w="2751" h="1263" extrusionOk="0">
                  <a:moveTo>
                    <a:pt x="12" y="0"/>
                  </a:moveTo>
                  <a:cubicBezTo>
                    <a:pt x="12" y="131"/>
                    <a:pt x="0" y="274"/>
                    <a:pt x="0" y="393"/>
                  </a:cubicBezTo>
                  <a:cubicBezTo>
                    <a:pt x="0" y="691"/>
                    <a:pt x="36" y="988"/>
                    <a:pt x="119" y="1262"/>
                  </a:cubicBezTo>
                  <a:lnTo>
                    <a:pt x="2751" y="45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4281269" y="3534640"/>
              <a:ext cx="79008" cy="135757"/>
            </a:xfrm>
            <a:custGeom>
              <a:avLst/>
              <a:gdLst/>
              <a:ahLst/>
              <a:cxnLst/>
              <a:rect l="l" t="t" r="r" b="b"/>
              <a:pathLst>
                <a:path w="1906" h="3275" extrusionOk="0">
                  <a:moveTo>
                    <a:pt x="144" y="0"/>
                  </a:moveTo>
                  <a:lnTo>
                    <a:pt x="1" y="3191"/>
                  </a:lnTo>
                  <a:lnTo>
                    <a:pt x="37" y="3274"/>
                  </a:lnTo>
                  <a:lnTo>
                    <a:pt x="1906" y="464"/>
                  </a:lnTo>
                  <a:cubicBezTo>
                    <a:pt x="1394" y="167"/>
                    <a:pt x="81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4152971" y="3679230"/>
              <a:ext cx="123404" cy="111093"/>
            </a:xfrm>
            <a:custGeom>
              <a:avLst/>
              <a:gdLst/>
              <a:ahLst/>
              <a:cxnLst/>
              <a:rect l="l" t="t" r="r" b="b"/>
              <a:pathLst>
                <a:path w="2977" h="2680" extrusionOk="0">
                  <a:moveTo>
                    <a:pt x="2632" y="1"/>
                  </a:moveTo>
                  <a:lnTo>
                    <a:pt x="0" y="822"/>
                  </a:lnTo>
                  <a:cubicBezTo>
                    <a:pt x="191" y="1560"/>
                    <a:pt x="655" y="2215"/>
                    <a:pt x="1250" y="2679"/>
                  </a:cubicBezTo>
                  <a:lnTo>
                    <a:pt x="2977" y="72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4148536" y="3603246"/>
              <a:ext cx="131322" cy="76024"/>
            </a:xfrm>
            <a:custGeom>
              <a:avLst/>
              <a:gdLst/>
              <a:ahLst/>
              <a:cxnLst/>
              <a:rect l="l" t="t" r="r" b="b"/>
              <a:pathLst>
                <a:path w="3168" h="1834" extrusionOk="0">
                  <a:moveTo>
                    <a:pt x="476" y="0"/>
                  </a:moveTo>
                  <a:cubicBezTo>
                    <a:pt x="214" y="417"/>
                    <a:pt x="60" y="881"/>
                    <a:pt x="0" y="1381"/>
                  </a:cubicBezTo>
                  <a:lnTo>
                    <a:pt x="2739" y="1834"/>
                  </a:lnTo>
                  <a:lnTo>
                    <a:pt x="3167" y="1703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4204788" y="3681220"/>
              <a:ext cx="75568" cy="134762"/>
            </a:xfrm>
            <a:custGeom>
              <a:avLst/>
              <a:gdLst/>
              <a:ahLst/>
              <a:cxnLst/>
              <a:rect l="l" t="t" r="r" b="b"/>
              <a:pathLst>
                <a:path w="1823" h="3251" extrusionOk="0">
                  <a:moveTo>
                    <a:pt x="1727" y="0"/>
                  </a:moveTo>
                  <a:lnTo>
                    <a:pt x="0" y="2596"/>
                  </a:lnTo>
                  <a:cubicBezTo>
                    <a:pt x="477" y="2953"/>
                    <a:pt x="1036" y="3191"/>
                    <a:pt x="1667" y="3251"/>
                  </a:cubicBezTo>
                  <a:lnTo>
                    <a:pt x="1822" y="12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4273891" y="3681717"/>
              <a:ext cx="80003" cy="135301"/>
            </a:xfrm>
            <a:custGeom>
              <a:avLst/>
              <a:gdLst/>
              <a:ahLst/>
              <a:cxnLst/>
              <a:rect l="l" t="t" r="r" b="b"/>
              <a:pathLst>
                <a:path w="1930" h="3264" extrusionOk="0">
                  <a:moveTo>
                    <a:pt x="155" y="0"/>
                  </a:moveTo>
                  <a:lnTo>
                    <a:pt x="0" y="3239"/>
                  </a:lnTo>
                  <a:cubicBezTo>
                    <a:pt x="119" y="3262"/>
                    <a:pt x="238" y="3262"/>
                    <a:pt x="369" y="3262"/>
                  </a:cubicBezTo>
                  <a:cubicBezTo>
                    <a:pt x="393" y="3263"/>
                    <a:pt x="416" y="3263"/>
                    <a:pt x="440" y="3263"/>
                  </a:cubicBezTo>
                  <a:cubicBezTo>
                    <a:pt x="974" y="3263"/>
                    <a:pt x="1484" y="3133"/>
                    <a:pt x="1929" y="2905"/>
                  </a:cubicBezTo>
                  <a:lnTo>
                    <a:pt x="393" y="4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4168765" y="3553377"/>
              <a:ext cx="112544" cy="120461"/>
            </a:xfrm>
            <a:custGeom>
              <a:avLst/>
              <a:gdLst/>
              <a:ahLst/>
              <a:cxnLst/>
              <a:rect l="l" t="t" r="r" b="b"/>
              <a:pathLst>
                <a:path w="2715" h="2906" extrusionOk="0">
                  <a:moveTo>
                    <a:pt x="1239" y="1"/>
                  </a:moveTo>
                  <a:cubicBezTo>
                    <a:pt x="727" y="286"/>
                    <a:pt x="298" y="703"/>
                    <a:pt x="0" y="1203"/>
                  </a:cubicBezTo>
                  <a:lnTo>
                    <a:pt x="2691" y="2906"/>
                  </a:lnTo>
                  <a:lnTo>
                    <a:pt x="2715" y="2882"/>
                  </a:lnTo>
                  <a:lnTo>
                    <a:pt x="2715" y="273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4297560" y="3684660"/>
              <a:ext cx="129871" cy="69640"/>
            </a:xfrm>
            <a:custGeom>
              <a:avLst/>
              <a:gdLst/>
              <a:ahLst/>
              <a:cxnLst/>
              <a:rect l="l" t="t" r="r" b="b"/>
              <a:pathLst>
                <a:path w="3133" h="1680" extrusionOk="0">
                  <a:moveTo>
                    <a:pt x="1" y="1"/>
                  </a:moveTo>
                  <a:lnTo>
                    <a:pt x="2644" y="1679"/>
                  </a:lnTo>
                  <a:cubicBezTo>
                    <a:pt x="2858" y="1346"/>
                    <a:pt x="3037" y="953"/>
                    <a:pt x="3132" y="5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4219587" y="3534640"/>
              <a:ext cx="67650" cy="132275"/>
            </a:xfrm>
            <a:custGeom>
              <a:avLst/>
              <a:gdLst/>
              <a:ahLst/>
              <a:cxnLst/>
              <a:rect l="l" t="t" r="r" b="b"/>
              <a:pathLst>
                <a:path w="1632" h="3191" extrusionOk="0">
                  <a:moveTo>
                    <a:pt x="1632" y="0"/>
                  </a:moveTo>
                  <a:cubicBezTo>
                    <a:pt x="1036" y="0"/>
                    <a:pt x="489" y="167"/>
                    <a:pt x="1" y="453"/>
                  </a:cubicBezTo>
                  <a:lnTo>
                    <a:pt x="1465" y="3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4290182" y="3683665"/>
              <a:ext cx="116979" cy="118513"/>
            </a:xfrm>
            <a:custGeom>
              <a:avLst/>
              <a:gdLst/>
              <a:ahLst/>
              <a:cxnLst/>
              <a:rect l="l" t="t" r="r" b="b"/>
              <a:pathLst>
                <a:path w="2822" h="2859" extrusionOk="0">
                  <a:moveTo>
                    <a:pt x="0" y="1"/>
                  </a:moveTo>
                  <a:lnTo>
                    <a:pt x="1536" y="2858"/>
                  </a:lnTo>
                  <a:cubicBezTo>
                    <a:pt x="2060" y="2584"/>
                    <a:pt x="2501" y="2180"/>
                    <a:pt x="2822" y="1703"/>
                  </a:cubicBezTo>
                  <a:lnTo>
                    <a:pt x="17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4283756" y="3629403"/>
              <a:ext cx="146617" cy="77019"/>
            </a:xfrm>
            <a:custGeom>
              <a:avLst/>
              <a:gdLst/>
              <a:ahLst/>
              <a:cxnLst/>
              <a:rect l="l" t="t" r="r" b="b"/>
              <a:pathLst>
                <a:path w="3537" h="1858" extrusionOk="0">
                  <a:moveTo>
                    <a:pt x="3346" y="0"/>
                  </a:moveTo>
                  <a:lnTo>
                    <a:pt x="0" y="1024"/>
                  </a:lnTo>
                  <a:lnTo>
                    <a:pt x="84" y="1167"/>
                  </a:lnTo>
                  <a:lnTo>
                    <a:pt x="334" y="1334"/>
                  </a:lnTo>
                  <a:lnTo>
                    <a:pt x="3465" y="1857"/>
                  </a:lnTo>
                  <a:cubicBezTo>
                    <a:pt x="3513" y="1619"/>
                    <a:pt x="3537" y="1381"/>
                    <a:pt x="3537" y="1131"/>
                  </a:cubicBezTo>
                  <a:cubicBezTo>
                    <a:pt x="3537" y="726"/>
                    <a:pt x="3465" y="357"/>
                    <a:pt x="3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4283756" y="3554372"/>
              <a:ext cx="139197" cy="117974"/>
            </a:xfrm>
            <a:custGeom>
              <a:avLst/>
              <a:gdLst/>
              <a:ahLst/>
              <a:cxnLst/>
              <a:rect l="l" t="t" r="r" b="b"/>
              <a:pathLst>
                <a:path w="3358" h="2846" extrusionOk="0">
                  <a:moveTo>
                    <a:pt x="1858" y="0"/>
                  </a:moveTo>
                  <a:lnTo>
                    <a:pt x="0" y="2822"/>
                  </a:lnTo>
                  <a:lnTo>
                    <a:pt x="12" y="2846"/>
                  </a:lnTo>
                  <a:lnTo>
                    <a:pt x="3358" y="1822"/>
                  </a:lnTo>
                  <a:cubicBezTo>
                    <a:pt x="3096" y="1048"/>
                    <a:pt x="2560" y="405"/>
                    <a:pt x="1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4181077" y="3572612"/>
              <a:ext cx="207345" cy="207345"/>
            </a:xfrm>
            <a:custGeom>
              <a:avLst/>
              <a:gdLst/>
              <a:ahLst/>
              <a:cxnLst/>
              <a:rect l="l" t="t" r="r" b="b"/>
              <a:pathLst>
                <a:path w="5002" h="5002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70"/>
                    <a:pt x="1120" y="5001"/>
                    <a:pt x="2501" y="5001"/>
                  </a:cubicBezTo>
                  <a:cubicBezTo>
                    <a:pt x="3882" y="5001"/>
                    <a:pt x="5002" y="3870"/>
                    <a:pt x="5002" y="2501"/>
                  </a:cubicBezTo>
                  <a:cubicBezTo>
                    <a:pt x="5002" y="1120"/>
                    <a:pt x="3882" y="1"/>
                    <a:pt x="2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5441629" y="2894474"/>
              <a:ext cx="34115" cy="50904"/>
            </a:xfrm>
            <a:custGeom>
              <a:avLst/>
              <a:gdLst/>
              <a:ahLst/>
              <a:cxnLst/>
              <a:rect l="l" t="t" r="r" b="b"/>
              <a:pathLst>
                <a:path w="823" h="1228" extrusionOk="0">
                  <a:moveTo>
                    <a:pt x="203" y="1"/>
                  </a:moveTo>
                  <a:lnTo>
                    <a:pt x="1" y="108"/>
                  </a:lnTo>
                  <a:lnTo>
                    <a:pt x="620" y="1227"/>
                  </a:lnTo>
                  <a:lnTo>
                    <a:pt x="822" y="1120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5511726" y="2860440"/>
              <a:ext cx="50365" cy="76521"/>
            </a:xfrm>
            <a:custGeom>
              <a:avLst/>
              <a:gdLst/>
              <a:ahLst/>
              <a:cxnLst/>
              <a:rect l="l" t="t" r="r" b="b"/>
              <a:pathLst>
                <a:path w="1215" h="1846" extrusionOk="0">
                  <a:moveTo>
                    <a:pt x="298" y="0"/>
                  </a:moveTo>
                  <a:lnTo>
                    <a:pt x="0" y="167"/>
                  </a:lnTo>
                  <a:lnTo>
                    <a:pt x="929" y="1846"/>
                  </a:lnTo>
                  <a:lnTo>
                    <a:pt x="1215" y="167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5566486" y="2807629"/>
              <a:ext cx="37556" cy="53349"/>
            </a:xfrm>
            <a:custGeom>
              <a:avLst/>
              <a:gdLst/>
              <a:ahLst/>
              <a:cxnLst/>
              <a:rect l="l" t="t" r="r" b="b"/>
              <a:pathLst>
                <a:path w="906" h="1287" extrusionOk="0">
                  <a:moveTo>
                    <a:pt x="275" y="0"/>
                  </a:moveTo>
                  <a:lnTo>
                    <a:pt x="1" y="155"/>
                  </a:lnTo>
                  <a:lnTo>
                    <a:pt x="632" y="1286"/>
                  </a:lnTo>
                  <a:lnTo>
                    <a:pt x="906" y="113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5536391" y="2779482"/>
              <a:ext cx="60272" cy="50365"/>
            </a:xfrm>
            <a:custGeom>
              <a:avLst/>
              <a:gdLst/>
              <a:ahLst/>
              <a:cxnLst/>
              <a:rect l="l" t="t" r="r" b="b"/>
              <a:pathLst>
                <a:path w="1454" h="1215" extrusionOk="0">
                  <a:moveTo>
                    <a:pt x="1036" y="1"/>
                  </a:moveTo>
                  <a:cubicBezTo>
                    <a:pt x="1036" y="1"/>
                    <a:pt x="215" y="548"/>
                    <a:pt x="108" y="596"/>
                  </a:cubicBezTo>
                  <a:cubicBezTo>
                    <a:pt x="1" y="643"/>
                    <a:pt x="441" y="1215"/>
                    <a:pt x="441" y="1215"/>
                  </a:cubicBezTo>
                  <a:lnTo>
                    <a:pt x="1453" y="572"/>
                  </a:lnTo>
                  <a:cubicBezTo>
                    <a:pt x="1155" y="36"/>
                    <a:pt x="1036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5479642" y="2828148"/>
              <a:ext cx="58780" cy="51567"/>
            </a:xfrm>
            <a:custGeom>
              <a:avLst/>
              <a:gdLst/>
              <a:ahLst/>
              <a:cxnLst/>
              <a:rect l="l" t="t" r="r" b="b"/>
              <a:pathLst>
                <a:path w="1418" h="1244" extrusionOk="0">
                  <a:moveTo>
                    <a:pt x="1014" y="0"/>
                  </a:moveTo>
                  <a:cubicBezTo>
                    <a:pt x="861" y="0"/>
                    <a:pt x="290" y="459"/>
                    <a:pt x="155" y="482"/>
                  </a:cubicBezTo>
                  <a:cubicBezTo>
                    <a:pt x="0" y="517"/>
                    <a:pt x="572" y="1244"/>
                    <a:pt x="572" y="1244"/>
                  </a:cubicBezTo>
                  <a:lnTo>
                    <a:pt x="1417" y="720"/>
                  </a:lnTo>
                  <a:cubicBezTo>
                    <a:pt x="1417" y="720"/>
                    <a:pt x="1131" y="65"/>
                    <a:pt x="1036" y="5"/>
                  </a:cubicBezTo>
                  <a:cubicBezTo>
                    <a:pt x="1030" y="2"/>
                    <a:pt x="1023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5416467" y="2867114"/>
              <a:ext cx="59733" cy="49121"/>
            </a:xfrm>
            <a:custGeom>
              <a:avLst/>
              <a:gdLst/>
              <a:ahLst/>
              <a:cxnLst/>
              <a:rect l="l" t="t" r="r" b="b"/>
              <a:pathLst>
                <a:path w="1441" h="1185" extrusionOk="0">
                  <a:moveTo>
                    <a:pt x="1066" y="1"/>
                  </a:moveTo>
                  <a:cubicBezTo>
                    <a:pt x="914" y="1"/>
                    <a:pt x="0" y="613"/>
                    <a:pt x="0" y="613"/>
                  </a:cubicBezTo>
                  <a:lnTo>
                    <a:pt x="310" y="1185"/>
                  </a:lnTo>
                  <a:lnTo>
                    <a:pt x="1441" y="554"/>
                  </a:lnTo>
                  <a:cubicBezTo>
                    <a:pt x="1441" y="554"/>
                    <a:pt x="1155" y="77"/>
                    <a:pt x="1084" y="6"/>
                  </a:cubicBezTo>
                  <a:cubicBezTo>
                    <a:pt x="1080" y="2"/>
                    <a:pt x="1074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5700256" y="3046484"/>
              <a:ext cx="33577" cy="50904"/>
            </a:xfrm>
            <a:custGeom>
              <a:avLst/>
              <a:gdLst/>
              <a:ahLst/>
              <a:cxnLst/>
              <a:rect l="l" t="t" r="r" b="b"/>
              <a:pathLst>
                <a:path w="810" h="1228" extrusionOk="0">
                  <a:moveTo>
                    <a:pt x="191" y="1"/>
                  </a:moveTo>
                  <a:lnTo>
                    <a:pt x="0" y="108"/>
                  </a:lnTo>
                  <a:lnTo>
                    <a:pt x="620" y="1227"/>
                  </a:lnTo>
                  <a:lnTo>
                    <a:pt x="810" y="112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5613867" y="3054899"/>
              <a:ext cx="50406" cy="76024"/>
            </a:xfrm>
            <a:custGeom>
              <a:avLst/>
              <a:gdLst/>
              <a:ahLst/>
              <a:cxnLst/>
              <a:rect l="l" t="t" r="r" b="b"/>
              <a:pathLst>
                <a:path w="1216" h="1834" extrusionOk="0">
                  <a:moveTo>
                    <a:pt x="287" y="0"/>
                  </a:moveTo>
                  <a:lnTo>
                    <a:pt x="1" y="155"/>
                  </a:lnTo>
                  <a:lnTo>
                    <a:pt x="929" y="1834"/>
                  </a:lnTo>
                  <a:lnTo>
                    <a:pt x="1215" y="167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5554672" y="3098301"/>
              <a:ext cx="37515" cy="53349"/>
            </a:xfrm>
            <a:custGeom>
              <a:avLst/>
              <a:gdLst/>
              <a:ahLst/>
              <a:cxnLst/>
              <a:rect l="l" t="t" r="r" b="b"/>
              <a:pathLst>
                <a:path w="905" h="1287" extrusionOk="0">
                  <a:moveTo>
                    <a:pt x="274" y="1"/>
                  </a:moveTo>
                  <a:lnTo>
                    <a:pt x="0" y="144"/>
                  </a:lnTo>
                  <a:lnTo>
                    <a:pt x="631" y="1287"/>
                  </a:lnTo>
                  <a:lnTo>
                    <a:pt x="905" y="113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5562051" y="3129888"/>
              <a:ext cx="59775" cy="50406"/>
            </a:xfrm>
            <a:custGeom>
              <a:avLst/>
              <a:gdLst/>
              <a:ahLst/>
              <a:cxnLst/>
              <a:rect l="l" t="t" r="r" b="b"/>
              <a:pathLst>
                <a:path w="1442" h="1216" extrusionOk="0">
                  <a:moveTo>
                    <a:pt x="1013" y="1"/>
                  </a:moveTo>
                  <a:lnTo>
                    <a:pt x="1" y="644"/>
                  </a:lnTo>
                  <a:cubicBezTo>
                    <a:pt x="298" y="1180"/>
                    <a:pt x="417" y="1215"/>
                    <a:pt x="417" y="1215"/>
                  </a:cubicBezTo>
                  <a:cubicBezTo>
                    <a:pt x="417" y="1215"/>
                    <a:pt x="1227" y="656"/>
                    <a:pt x="1334" y="620"/>
                  </a:cubicBezTo>
                  <a:cubicBezTo>
                    <a:pt x="1441" y="572"/>
                    <a:pt x="1013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5637579" y="3112146"/>
              <a:ext cx="58780" cy="51567"/>
            </a:xfrm>
            <a:custGeom>
              <a:avLst/>
              <a:gdLst/>
              <a:ahLst/>
              <a:cxnLst/>
              <a:rect l="l" t="t" r="r" b="b"/>
              <a:pathLst>
                <a:path w="1418" h="1244" extrusionOk="0">
                  <a:moveTo>
                    <a:pt x="858" y="0"/>
                  </a:moveTo>
                  <a:lnTo>
                    <a:pt x="0" y="524"/>
                  </a:lnTo>
                  <a:cubicBezTo>
                    <a:pt x="0" y="524"/>
                    <a:pt x="286" y="1179"/>
                    <a:pt x="393" y="1239"/>
                  </a:cubicBezTo>
                  <a:cubicBezTo>
                    <a:pt x="399" y="1242"/>
                    <a:pt x="406" y="1243"/>
                    <a:pt x="415" y="1243"/>
                  </a:cubicBezTo>
                  <a:cubicBezTo>
                    <a:pt x="567" y="1243"/>
                    <a:pt x="1128" y="785"/>
                    <a:pt x="1274" y="762"/>
                  </a:cubicBezTo>
                  <a:cubicBezTo>
                    <a:pt x="1417" y="727"/>
                    <a:pt x="858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5699758" y="3075626"/>
              <a:ext cx="60272" cy="49121"/>
            </a:xfrm>
            <a:custGeom>
              <a:avLst/>
              <a:gdLst/>
              <a:ahLst/>
              <a:cxnLst/>
              <a:rect l="l" t="t" r="r" b="b"/>
              <a:pathLst>
                <a:path w="1454" h="1185" extrusionOk="0">
                  <a:moveTo>
                    <a:pt x="1143" y="0"/>
                  </a:moveTo>
                  <a:lnTo>
                    <a:pt x="0" y="631"/>
                  </a:lnTo>
                  <a:cubicBezTo>
                    <a:pt x="0" y="631"/>
                    <a:pt x="286" y="1108"/>
                    <a:pt x="370" y="1179"/>
                  </a:cubicBezTo>
                  <a:cubicBezTo>
                    <a:pt x="373" y="1183"/>
                    <a:pt x="379" y="1184"/>
                    <a:pt x="387" y="1184"/>
                  </a:cubicBezTo>
                  <a:cubicBezTo>
                    <a:pt x="540" y="1184"/>
                    <a:pt x="1453" y="572"/>
                    <a:pt x="1453" y="572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5408052" y="2838014"/>
              <a:ext cx="354419" cy="294935"/>
            </a:xfrm>
            <a:custGeom>
              <a:avLst/>
              <a:gdLst/>
              <a:ahLst/>
              <a:cxnLst/>
              <a:rect l="l" t="t" r="r" b="b"/>
              <a:pathLst>
                <a:path w="8550" h="7115" extrusionOk="0">
                  <a:moveTo>
                    <a:pt x="5740" y="1303"/>
                  </a:moveTo>
                  <a:lnTo>
                    <a:pt x="6121" y="2018"/>
                  </a:lnTo>
                  <a:lnTo>
                    <a:pt x="2037" y="4446"/>
                  </a:lnTo>
                  <a:lnTo>
                    <a:pt x="1680" y="3768"/>
                  </a:lnTo>
                  <a:lnTo>
                    <a:pt x="5740" y="1303"/>
                  </a:lnTo>
                  <a:close/>
                  <a:moveTo>
                    <a:pt x="6597" y="2863"/>
                  </a:moveTo>
                  <a:lnTo>
                    <a:pt x="7180" y="3684"/>
                  </a:lnTo>
                  <a:lnTo>
                    <a:pt x="2966" y="6006"/>
                  </a:lnTo>
                  <a:lnTo>
                    <a:pt x="2525" y="5292"/>
                  </a:lnTo>
                  <a:lnTo>
                    <a:pt x="6597" y="2863"/>
                  </a:lnTo>
                  <a:close/>
                  <a:moveTo>
                    <a:pt x="5366" y="1"/>
                  </a:moveTo>
                  <a:cubicBezTo>
                    <a:pt x="5109" y="1"/>
                    <a:pt x="4850" y="81"/>
                    <a:pt x="4573" y="208"/>
                  </a:cubicBezTo>
                  <a:cubicBezTo>
                    <a:pt x="3656" y="625"/>
                    <a:pt x="3597" y="1398"/>
                    <a:pt x="3192" y="1637"/>
                  </a:cubicBezTo>
                  <a:cubicBezTo>
                    <a:pt x="3104" y="1688"/>
                    <a:pt x="3010" y="1702"/>
                    <a:pt x="2906" y="1702"/>
                  </a:cubicBezTo>
                  <a:cubicBezTo>
                    <a:pt x="2792" y="1702"/>
                    <a:pt x="2664" y="1685"/>
                    <a:pt x="2517" y="1685"/>
                  </a:cubicBezTo>
                  <a:cubicBezTo>
                    <a:pt x="2182" y="1685"/>
                    <a:pt x="1747" y="1770"/>
                    <a:pt x="1132" y="2327"/>
                  </a:cubicBezTo>
                  <a:cubicBezTo>
                    <a:pt x="1" y="3351"/>
                    <a:pt x="1072" y="4494"/>
                    <a:pt x="1072" y="4494"/>
                  </a:cubicBezTo>
                  <a:lnTo>
                    <a:pt x="1513" y="5196"/>
                  </a:lnTo>
                  <a:lnTo>
                    <a:pt x="1870" y="5935"/>
                  </a:lnTo>
                  <a:cubicBezTo>
                    <a:pt x="1870" y="5935"/>
                    <a:pt x="2174" y="7114"/>
                    <a:pt x="3253" y="7114"/>
                  </a:cubicBezTo>
                  <a:cubicBezTo>
                    <a:pt x="3400" y="7114"/>
                    <a:pt x="3562" y="7092"/>
                    <a:pt x="3739" y="7042"/>
                  </a:cubicBezTo>
                  <a:cubicBezTo>
                    <a:pt x="5228" y="6625"/>
                    <a:pt x="5156" y="5649"/>
                    <a:pt x="5549" y="5435"/>
                  </a:cubicBezTo>
                  <a:cubicBezTo>
                    <a:pt x="5623" y="5399"/>
                    <a:pt x="5700" y="5386"/>
                    <a:pt x="5781" y="5386"/>
                  </a:cubicBezTo>
                  <a:cubicBezTo>
                    <a:pt x="6000" y="5386"/>
                    <a:pt x="6250" y="5480"/>
                    <a:pt x="6563" y="5480"/>
                  </a:cubicBezTo>
                  <a:cubicBezTo>
                    <a:pt x="6792" y="5480"/>
                    <a:pt x="7053" y="5430"/>
                    <a:pt x="7359" y="5256"/>
                  </a:cubicBezTo>
                  <a:cubicBezTo>
                    <a:pt x="8228" y="4768"/>
                    <a:pt x="8550" y="4042"/>
                    <a:pt x="7478" y="1946"/>
                  </a:cubicBezTo>
                  <a:cubicBezTo>
                    <a:pt x="7478" y="1922"/>
                    <a:pt x="7454" y="1910"/>
                    <a:pt x="7454" y="1910"/>
                  </a:cubicBezTo>
                  <a:cubicBezTo>
                    <a:pt x="7454" y="1898"/>
                    <a:pt x="7442" y="1875"/>
                    <a:pt x="7442" y="1875"/>
                  </a:cubicBezTo>
                  <a:cubicBezTo>
                    <a:pt x="6594" y="464"/>
                    <a:pt x="5983" y="1"/>
                    <a:pt x="5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4755578" y="3316470"/>
              <a:ext cx="102222" cy="174764"/>
            </a:xfrm>
            <a:custGeom>
              <a:avLst/>
              <a:gdLst/>
              <a:ahLst/>
              <a:cxnLst/>
              <a:rect l="l" t="t" r="r" b="b"/>
              <a:pathLst>
                <a:path w="2466" h="4216" extrusionOk="0">
                  <a:moveTo>
                    <a:pt x="477" y="1"/>
                  </a:moveTo>
                  <a:lnTo>
                    <a:pt x="1" y="203"/>
                  </a:lnTo>
                  <a:lnTo>
                    <a:pt x="2037" y="4215"/>
                  </a:lnTo>
                  <a:lnTo>
                    <a:pt x="2465" y="3918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4838028" y="3265648"/>
              <a:ext cx="102678" cy="174722"/>
            </a:xfrm>
            <a:custGeom>
              <a:avLst/>
              <a:gdLst/>
              <a:ahLst/>
              <a:cxnLst/>
              <a:rect l="l" t="t" r="r" b="b"/>
              <a:pathLst>
                <a:path w="2477" h="4215" extrusionOk="0">
                  <a:moveTo>
                    <a:pt x="476" y="0"/>
                  </a:moveTo>
                  <a:lnTo>
                    <a:pt x="0" y="214"/>
                  </a:lnTo>
                  <a:lnTo>
                    <a:pt x="2060" y="4215"/>
                  </a:lnTo>
                  <a:lnTo>
                    <a:pt x="2477" y="3917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4920935" y="3222205"/>
              <a:ext cx="102180" cy="174266"/>
            </a:xfrm>
            <a:custGeom>
              <a:avLst/>
              <a:gdLst/>
              <a:ahLst/>
              <a:cxnLst/>
              <a:rect l="l" t="t" r="r" b="b"/>
              <a:pathLst>
                <a:path w="2465" h="4204" extrusionOk="0">
                  <a:moveTo>
                    <a:pt x="477" y="0"/>
                  </a:moveTo>
                  <a:lnTo>
                    <a:pt x="0" y="203"/>
                  </a:lnTo>
                  <a:lnTo>
                    <a:pt x="2048" y="4203"/>
                  </a:lnTo>
                  <a:lnTo>
                    <a:pt x="2465" y="390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5010764" y="3178762"/>
              <a:ext cx="95797" cy="174266"/>
            </a:xfrm>
            <a:custGeom>
              <a:avLst/>
              <a:gdLst/>
              <a:ahLst/>
              <a:cxnLst/>
              <a:rect l="l" t="t" r="r" b="b"/>
              <a:pathLst>
                <a:path w="2311" h="4204" extrusionOk="0">
                  <a:moveTo>
                    <a:pt x="441" y="1"/>
                  </a:moveTo>
                  <a:lnTo>
                    <a:pt x="0" y="227"/>
                  </a:lnTo>
                  <a:lnTo>
                    <a:pt x="1941" y="4204"/>
                  </a:lnTo>
                  <a:lnTo>
                    <a:pt x="2310" y="388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5106521" y="3146677"/>
              <a:ext cx="84439" cy="156981"/>
            </a:xfrm>
            <a:custGeom>
              <a:avLst/>
              <a:gdLst/>
              <a:ahLst/>
              <a:cxnLst/>
              <a:rect l="l" t="t" r="r" b="b"/>
              <a:pathLst>
                <a:path w="2037" h="3787" extrusionOk="0">
                  <a:moveTo>
                    <a:pt x="429" y="1"/>
                  </a:moveTo>
                  <a:lnTo>
                    <a:pt x="0" y="227"/>
                  </a:lnTo>
                  <a:lnTo>
                    <a:pt x="1655" y="3787"/>
                  </a:lnTo>
                  <a:lnTo>
                    <a:pt x="2036" y="348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5207211" y="3101783"/>
              <a:ext cx="84397" cy="157478"/>
            </a:xfrm>
            <a:custGeom>
              <a:avLst/>
              <a:gdLst/>
              <a:ahLst/>
              <a:cxnLst/>
              <a:rect l="l" t="t" r="r" b="b"/>
              <a:pathLst>
                <a:path w="2036" h="3799" extrusionOk="0">
                  <a:moveTo>
                    <a:pt x="429" y="0"/>
                  </a:moveTo>
                  <a:lnTo>
                    <a:pt x="0" y="227"/>
                  </a:lnTo>
                  <a:lnTo>
                    <a:pt x="1655" y="3798"/>
                  </a:lnTo>
                  <a:lnTo>
                    <a:pt x="2036" y="3477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5302926" y="3040100"/>
              <a:ext cx="84439" cy="156483"/>
            </a:xfrm>
            <a:custGeom>
              <a:avLst/>
              <a:gdLst/>
              <a:ahLst/>
              <a:cxnLst/>
              <a:rect l="l" t="t" r="r" b="b"/>
              <a:pathLst>
                <a:path w="2037" h="3775" extrusionOk="0">
                  <a:moveTo>
                    <a:pt x="429" y="0"/>
                  </a:moveTo>
                  <a:lnTo>
                    <a:pt x="1" y="202"/>
                  </a:lnTo>
                  <a:lnTo>
                    <a:pt x="1644" y="3774"/>
                  </a:lnTo>
                  <a:lnTo>
                    <a:pt x="2037" y="3477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5427328" y="2982811"/>
              <a:ext cx="90366" cy="154535"/>
            </a:xfrm>
            <a:custGeom>
              <a:avLst/>
              <a:gdLst/>
              <a:ahLst/>
              <a:cxnLst/>
              <a:rect l="l" t="t" r="r" b="b"/>
              <a:pathLst>
                <a:path w="2180" h="3728" extrusionOk="0">
                  <a:moveTo>
                    <a:pt x="417" y="1"/>
                  </a:moveTo>
                  <a:lnTo>
                    <a:pt x="0" y="239"/>
                  </a:lnTo>
                  <a:lnTo>
                    <a:pt x="1798" y="3728"/>
                  </a:lnTo>
                  <a:lnTo>
                    <a:pt x="2179" y="3406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4035493" y="3624926"/>
              <a:ext cx="155530" cy="248798"/>
            </a:xfrm>
            <a:custGeom>
              <a:avLst/>
              <a:gdLst/>
              <a:ahLst/>
              <a:cxnLst/>
              <a:rect l="l" t="t" r="r" b="b"/>
              <a:pathLst>
                <a:path w="3752" h="6002" extrusionOk="0">
                  <a:moveTo>
                    <a:pt x="1060" y="1"/>
                  </a:moveTo>
                  <a:lnTo>
                    <a:pt x="1" y="620"/>
                  </a:lnTo>
                  <a:lnTo>
                    <a:pt x="2894" y="6002"/>
                  </a:lnTo>
                  <a:lnTo>
                    <a:pt x="3751" y="5549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3964276" y="3815488"/>
              <a:ext cx="507876" cy="223595"/>
            </a:xfrm>
            <a:custGeom>
              <a:avLst/>
              <a:gdLst/>
              <a:ahLst/>
              <a:cxnLst/>
              <a:rect l="l" t="t" r="r" b="b"/>
              <a:pathLst>
                <a:path w="12252" h="5394" extrusionOk="0">
                  <a:moveTo>
                    <a:pt x="2649" y="1"/>
                  </a:moveTo>
                  <a:cubicBezTo>
                    <a:pt x="1223" y="1"/>
                    <a:pt x="1" y="1546"/>
                    <a:pt x="659" y="3072"/>
                  </a:cubicBezTo>
                  <a:cubicBezTo>
                    <a:pt x="1206" y="4330"/>
                    <a:pt x="3780" y="5394"/>
                    <a:pt x="6009" y="5394"/>
                  </a:cubicBezTo>
                  <a:cubicBezTo>
                    <a:pt x="6689" y="5394"/>
                    <a:pt x="7338" y="5294"/>
                    <a:pt x="7886" y="5072"/>
                  </a:cubicBezTo>
                  <a:cubicBezTo>
                    <a:pt x="9279" y="4500"/>
                    <a:pt x="11256" y="3167"/>
                    <a:pt x="11910" y="1893"/>
                  </a:cubicBezTo>
                  <a:cubicBezTo>
                    <a:pt x="12252" y="1226"/>
                    <a:pt x="11690" y="624"/>
                    <a:pt x="11106" y="624"/>
                  </a:cubicBezTo>
                  <a:cubicBezTo>
                    <a:pt x="10855" y="624"/>
                    <a:pt x="10600" y="735"/>
                    <a:pt x="10410" y="1000"/>
                  </a:cubicBezTo>
                  <a:cubicBezTo>
                    <a:pt x="9827" y="1821"/>
                    <a:pt x="8791" y="2726"/>
                    <a:pt x="6993" y="2750"/>
                  </a:cubicBezTo>
                  <a:cubicBezTo>
                    <a:pt x="6953" y="2751"/>
                    <a:pt x="6914" y="2751"/>
                    <a:pt x="6876" y="2751"/>
                  </a:cubicBezTo>
                  <a:cubicBezTo>
                    <a:pt x="3692" y="2751"/>
                    <a:pt x="4546" y="341"/>
                    <a:pt x="3016" y="35"/>
                  </a:cubicBezTo>
                  <a:cubicBezTo>
                    <a:pt x="2893" y="12"/>
                    <a:pt x="2770" y="1"/>
                    <a:pt x="2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3845969" y="3417907"/>
              <a:ext cx="412079" cy="365487"/>
            </a:xfrm>
            <a:custGeom>
              <a:avLst/>
              <a:gdLst/>
              <a:ahLst/>
              <a:cxnLst/>
              <a:rect l="l" t="t" r="r" b="b"/>
              <a:pathLst>
                <a:path w="9941" h="8817" extrusionOk="0">
                  <a:moveTo>
                    <a:pt x="8039" y="0"/>
                  </a:moveTo>
                  <a:cubicBezTo>
                    <a:pt x="6721" y="0"/>
                    <a:pt x="5071" y="484"/>
                    <a:pt x="3989" y="1006"/>
                  </a:cubicBezTo>
                  <a:cubicBezTo>
                    <a:pt x="1775" y="2090"/>
                    <a:pt x="1" y="6007"/>
                    <a:pt x="751" y="7602"/>
                  </a:cubicBezTo>
                  <a:cubicBezTo>
                    <a:pt x="1134" y="8425"/>
                    <a:pt x="1913" y="8817"/>
                    <a:pt x="2686" y="8817"/>
                  </a:cubicBezTo>
                  <a:cubicBezTo>
                    <a:pt x="3401" y="8817"/>
                    <a:pt x="4112" y="8481"/>
                    <a:pt x="4501" y="7840"/>
                  </a:cubicBezTo>
                  <a:cubicBezTo>
                    <a:pt x="5287" y="6495"/>
                    <a:pt x="2894" y="5543"/>
                    <a:pt x="5108" y="3149"/>
                  </a:cubicBezTo>
                  <a:cubicBezTo>
                    <a:pt x="6127" y="2051"/>
                    <a:pt x="7247" y="1754"/>
                    <a:pt x="8160" y="1754"/>
                  </a:cubicBezTo>
                  <a:cubicBezTo>
                    <a:pt x="8325" y="1754"/>
                    <a:pt x="8483" y="1764"/>
                    <a:pt x="8633" y="1780"/>
                  </a:cubicBezTo>
                  <a:cubicBezTo>
                    <a:pt x="8672" y="1785"/>
                    <a:pt x="8710" y="1787"/>
                    <a:pt x="8748" y="1787"/>
                  </a:cubicBezTo>
                  <a:cubicBezTo>
                    <a:pt x="9712" y="1787"/>
                    <a:pt x="9940" y="354"/>
                    <a:pt x="8966" y="101"/>
                  </a:cubicBezTo>
                  <a:cubicBezTo>
                    <a:pt x="8688" y="31"/>
                    <a:pt x="8374" y="0"/>
                    <a:pt x="8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5" name="Google Shape;1405;p60"/>
            <p:cNvGrpSpPr/>
            <p:nvPr/>
          </p:nvGrpSpPr>
          <p:grpSpPr>
            <a:xfrm rot="1555778">
              <a:off x="4276354" y="2044136"/>
              <a:ext cx="310494" cy="251137"/>
              <a:chOff x="2047551" y="1427110"/>
              <a:chExt cx="227800" cy="184252"/>
            </a:xfrm>
          </p:grpSpPr>
          <p:sp>
            <p:nvSpPr>
              <p:cNvPr id="1406" name="Google Shape;1406;p60"/>
              <p:cNvSpPr/>
              <p:nvPr/>
            </p:nvSpPr>
            <p:spPr>
              <a:xfrm rot="-1074400">
                <a:off x="2189701" y="1493655"/>
                <a:ext cx="35585" cy="115021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11" extrusionOk="0">
                    <a:moveTo>
                      <a:pt x="369" y="1"/>
                    </a:moveTo>
                    <a:lnTo>
                      <a:pt x="369" y="1"/>
                    </a:lnTo>
                    <a:cubicBezTo>
                      <a:pt x="381" y="298"/>
                      <a:pt x="417" y="584"/>
                      <a:pt x="464" y="870"/>
                    </a:cubicBezTo>
                    <a:cubicBezTo>
                      <a:pt x="488" y="1144"/>
                      <a:pt x="548" y="1429"/>
                      <a:pt x="595" y="1715"/>
                    </a:cubicBezTo>
                    <a:cubicBezTo>
                      <a:pt x="619" y="1846"/>
                      <a:pt x="655" y="2001"/>
                      <a:pt x="679" y="2132"/>
                    </a:cubicBezTo>
                    <a:cubicBezTo>
                      <a:pt x="714" y="2263"/>
                      <a:pt x="738" y="2418"/>
                      <a:pt x="774" y="2549"/>
                    </a:cubicBezTo>
                    <a:cubicBezTo>
                      <a:pt x="828" y="2807"/>
                      <a:pt x="882" y="3046"/>
                      <a:pt x="944" y="3301"/>
                    </a:cubicBezTo>
                    <a:lnTo>
                      <a:pt x="944" y="3301"/>
                    </a:lnTo>
                    <a:cubicBezTo>
                      <a:pt x="795" y="3375"/>
                      <a:pt x="652" y="3454"/>
                      <a:pt x="500" y="3525"/>
                    </a:cubicBezTo>
                    <a:cubicBezTo>
                      <a:pt x="345" y="3620"/>
                      <a:pt x="167" y="3704"/>
                      <a:pt x="0" y="3811"/>
                    </a:cubicBezTo>
                    <a:cubicBezTo>
                      <a:pt x="191" y="3763"/>
                      <a:pt x="369" y="3704"/>
                      <a:pt x="548" y="3644"/>
                    </a:cubicBezTo>
                    <a:cubicBezTo>
                      <a:pt x="726" y="3584"/>
                      <a:pt x="917" y="3525"/>
                      <a:pt x="1095" y="3454"/>
                    </a:cubicBezTo>
                    <a:lnTo>
                      <a:pt x="1179" y="3430"/>
                    </a:lnTo>
                    <a:lnTo>
                      <a:pt x="1155" y="3334"/>
                    </a:lnTo>
                    <a:cubicBezTo>
                      <a:pt x="1119" y="3049"/>
                      <a:pt x="1072" y="2775"/>
                      <a:pt x="1012" y="2489"/>
                    </a:cubicBezTo>
                    <a:cubicBezTo>
                      <a:pt x="976" y="2358"/>
                      <a:pt x="953" y="2203"/>
                      <a:pt x="917" y="2072"/>
                    </a:cubicBezTo>
                    <a:cubicBezTo>
                      <a:pt x="893" y="1941"/>
                      <a:pt x="857" y="1787"/>
                      <a:pt x="834" y="1656"/>
                    </a:cubicBezTo>
                    <a:cubicBezTo>
                      <a:pt x="774" y="1370"/>
                      <a:pt x="703" y="1108"/>
                      <a:pt x="619" y="822"/>
                    </a:cubicBezTo>
                    <a:cubicBezTo>
                      <a:pt x="548" y="548"/>
                      <a:pt x="476" y="275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0"/>
              <p:cNvSpPr/>
              <p:nvPr/>
            </p:nvSpPr>
            <p:spPr>
              <a:xfrm rot="-1074400">
                <a:off x="2101697" y="1531747"/>
                <a:ext cx="52517" cy="38813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286" extrusionOk="0">
                    <a:moveTo>
                      <a:pt x="60" y="0"/>
                    </a:moveTo>
                    <a:cubicBezTo>
                      <a:pt x="60" y="0"/>
                      <a:pt x="48" y="36"/>
                      <a:pt x="25" y="131"/>
                    </a:cubicBezTo>
                    <a:cubicBezTo>
                      <a:pt x="13" y="214"/>
                      <a:pt x="1" y="333"/>
                      <a:pt x="13" y="500"/>
                    </a:cubicBezTo>
                    <a:cubicBezTo>
                      <a:pt x="25" y="572"/>
                      <a:pt x="48" y="667"/>
                      <a:pt x="72" y="750"/>
                    </a:cubicBezTo>
                    <a:cubicBezTo>
                      <a:pt x="84" y="798"/>
                      <a:pt x="108" y="845"/>
                      <a:pt x="132" y="893"/>
                    </a:cubicBezTo>
                    <a:cubicBezTo>
                      <a:pt x="144" y="929"/>
                      <a:pt x="191" y="976"/>
                      <a:pt x="227" y="1024"/>
                    </a:cubicBezTo>
                    <a:cubicBezTo>
                      <a:pt x="263" y="1072"/>
                      <a:pt x="310" y="1095"/>
                      <a:pt x="358" y="1143"/>
                    </a:cubicBezTo>
                    <a:cubicBezTo>
                      <a:pt x="417" y="1167"/>
                      <a:pt x="465" y="1203"/>
                      <a:pt x="525" y="1226"/>
                    </a:cubicBezTo>
                    <a:lnTo>
                      <a:pt x="703" y="1274"/>
                    </a:lnTo>
                    <a:lnTo>
                      <a:pt x="870" y="1286"/>
                    </a:lnTo>
                    <a:lnTo>
                      <a:pt x="1025" y="1286"/>
                    </a:lnTo>
                    <a:cubicBezTo>
                      <a:pt x="1072" y="1286"/>
                      <a:pt x="1144" y="1262"/>
                      <a:pt x="1203" y="1250"/>
                    </a:cubicBezTo>
                    <a:cubicBezTo>
                      <a:pt x="1263" y="1215"/>
                      <a:pt x="1322" y="1191"/>
                      <a:pt x="1370" y="1155"/>
                    </a:cubicBezTo>
                    <a:cubicBezTo>
                      <a:pt x="1406" y="1107"/>
                      <a:pt x="1465" y="1084"/>
                      <a:pt x="1501" y="1036"/>
                    </a:cubicBezTo>
                    <a:cubicBezTo>
                      <a:pt x="1549" y="988"/>
                      <a:pt x="1572" y="953"/>
                      <a:pt x="1608" y="905"/>
                    </a:cubicBezTo>
                    <a:cubicBezTo>
                      <a:pt x="1632" y="857"/>
                      <a:pt x="1644" y="810"/>
                      <a:pt x="1668" y="774"/>
                    </a:cubicBezTo>
                    <a:cubicBezTo>
                      <a:pt x="1703" y="679"/>
                      <a:pt x="1703" y="595"/>
                      <a:pt x="1727" y="512"/>
                    </a:cubicBezTo>
                    <a:cubicBezTo>
                      <a:pt x="1739" y="369"/>
                      <a:pt x="1703" y="238"/>
                      <a:pt x="1691" y="143"/>
                    </a:cubicBezTo>
                    <a:lnTo>
                      <a:pt x="1644" y="12"/>
                    </a:lnTo>
                    <a:cubicBezTo>
                      <a:pt x="1644" y="12"/>
                      <a:pt x="1632" y="60"/>
                      <a:pt x="1620" y="143"/>
                    </a:cubicBezTo>
                    <a:cubicBezTo>
                      <a:pt x="1608" y="238"/>
                      <a:pt x="1572" y="333"/>
                      <a:pt x="1513" y="476"/>
                    </a:cubicBezTo>
                    <a:cubicBezTo>
                      <a:pt x="1489" y="548"/>
                      <a:pt x="1453" y="607"/>
                      <a:pt x="1406" y="667"/>
                    </a:cubicBezTo>
                    <a:cubicBezTo>
                      <a:pt x="1394" y="691"/>
                      <a:pt x="1382" y="726"/>
                      <a:pt x="1346" y="750"/>
                    </a:cubicBezTo>
                    <a:cubicBezTo>
                      <a:pt x="1334" y="786"/>
                      <a:pt x="1310" y="798"/>
                      <a:pt x="1275" y="834"/>
                    </a:cubicBezTo>
                    <a:cubicBezTo>
                      <a:pt x="1251" y="857"/>
                      <a:pt x="1215" y="869"/>
                      <a:pt x="1191" y="893"/>
                    </a:cubicBezTo>
                    <a:lnTo>
                      <a:pt x="1096" y="929"/>
                    </a:lnTo>
                    <a:cubicBezTo>
                      <a:pt x="1060" y="929"/>
                      <a:pt x="1037" y="953"/>
                      <a:pt x="1001" y="953"/>
                    </a:cubicBezTo>
                    <a:lnTo>
                      <a:pt x="858" y="964"/>
                    </a:lnTo>
                    <a:lnTo>
                      <a:pt x="739" y="953"/>
                    </a:lnTo>
                    <a:cubicBezTo>
                      <a:pt x="715" y="929"/>
                      <a:pt x="668" y="917"/>
                      <a:pt x="644" y="917"/>
                    </a:cubicBezTo>
                    <a:cubicBezTo>
                      <a:pt x="596" y="905"/>
                      <a:pt x="560" y="893"/>
                      <a:pt x="537" y="869"/>
                    </a:cubicBezTo>
                    <a:cubicBezTo>
                      <a:pt x="501" y="857"/>
                      <a:pt x="477" y="845"/>
                      <a:pt x="441" y="810"/>
                    </a:cubicBezTo>
                    <a:cubicBezTo>
                      <a:pt x="417" y="786"/>
                      <a:pt x="382" y="774"/>
                      <a:pt x="370" y="738"/>
                    </a:cubicBezTo>
                    <a:cubicBezTo>
                      <a:pt x="358" y="714"/>
                      <a:pt x="322" y="679"/>
                      <a:pt x="310" y="655"/>
                    </a:cubicBezTo>
                    <a:cubicBezTo>
                      <a:pt x="263" y="595"/>
                      <a:pt x="239" y="512"/>
                      <a:pt x="203" y="453"/>
                    </a:cubicBezTo>
                    <a:cubicBezTo>
                      <a:pt x="144" y="322"/>
                      <a:pt x="120" y="214"/>
                      <a:pt x="84" y="131"/>
                    </a:cubicBezTo>
                    <a:cubicBezTo>
                      <a:pt x="72" y="36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0"/>
              <p:cNvSpPr/>
              <p:nvPr/>
            </p:nvSpPr>
            <p:spPr>
              <a:xfrm rot="-1074400">
                <a:off x="2219355" y="1477404"/>
                <a:ext cx="50706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05" extrusionOk="0">
                    <a:moveTo>
                      <a:pt x="1" y="274"/>
                    </a:moveTo>
                    <a:cubicBezTo>
                      <a:pt x="1" y="274"/>
                      <a:pt x="1" y="306"/>
                      <a:pt x="27" y="338"/>
                    </a:cubicBezTo>
                    <a:lnTo>
                      <a:pt x="27" y="338"/>
                    </a:lnTo>
                    <a:cubicBezTo>
                      <a:pt x="7" y="298"/>
                      <a:pt x="1" y="274"/>
                      <a:pt x="1" y="274"/>
                    </a:cubicBezTo>
                    <a:close/>
                    <a:moveTo>
                      <a:pt x="27" y="338"/>
                    </a:moveTo>
                    <a:cubicBezTo>
                      <a:pt x="33" y="349"/>
                      <a:pt x="40" y="361"/>
                      <a:pt x="48" y="374"/>
                    </a:cubicBezTo>
                    <a:lnTo>
                      <a:pt x="48" y="374"/>
                    </a:lnTo>
                    <a:cubicBezTo>
                      <a:pt x="48" y="369"/>
                      <a:pt x="48" y="363"/>
                      <a:pt x="48" y="357"/>
                    </a:cubicBezTo>
                    <a:cubicBezTo>
                      <a:pt x="40" y="351"/>
                      <a:pt x="33" y="344"/>
                      <a:pt x="27" y="338"/>
                    </a:cubicBezTo>
                    <a:close/>
                    <a:moveTo>
                      <a:pt x="1513" y="0"/>
                    </a:moveTo>
                    <a:cubicBezTo>
                      <a:pt x="1513" y="0"/>
                      <a:pt x="1501" y="48"/>
                      <a:pt x="1501" y="143"/>
                    </a:cubicBezTo>
                    <a:cubicBezTo>
                      <a:pt x="1501" y="226"/>
                      <a:pt x="1489" y="345"/>
                      <a:pt x="1453" y="476"/>
                    </a:cubicBezTo>
                    <a:cubicBezTo>
                      <a:pt x="1441" y="560"/>
                      <a:pt x="1429" y="631"/>
                      <a:pt x="1394" y="691"/>
                    </a:cubicBezTo>
                    <a:lnTo>
                      <a:pt x="1358" y="774"/>
                    </a:lnTo>
                    <a:lnTo>
                      <a:pt x="1322" y="822"/>
                    </a:lnTo>
                    <a:lnTo>
                      <a:pt x="1298" y="869"/>
                    </a:lnTo>
                    <a:lnTo>
                      <a:pt x="1215" y="941"/>
                    </a:lnTo>
                    <a:cubicBezTo>
                      <a:pt x="1191" y="964"/>
                      <a:pt x="1155" y="988"/>
                      <a:pt x="1132" y="1000"/>
                    </a:cubicBezTo>
                    <a:cubicBezTo>
                      <a:pt x="1096" y="1000"/>
                      <a:pt x="1072" y="1012"/>
                      <a:pt x="1036" y="1036"/>
                    </a:cubicBezTo>
                    <a:lnTo>
                      <a:pt x="917" y="1060"/>
                    </a:lnTo>
                    <a:lnTo>
                      <a:pt x="798" y="1072"/>
                    </a:lnTo>
                    <a:cubicBezTo>
                      <a:pt x="774" y="1060"/>
                      <a:pt x="727" y="1060"/>
                      <a:pt x="703" y="1060"/>
                    </a:cubicBezTo>
                    <a:cubicBezTo>
                      <a:pt x="620" y="1048"/>
                      <a:pt x="560" y="1036"/>
                      <a:pt x="501" y="988"/>
                    </a:cubicBezTo>
                    <a:lnTo>
                      <a:pt x="465" y="953"/>
                    </a:lnTo>
                    <a:lnTo>
                      <a:pt x="417" y="929"/>
                    </a:lnTo>
                    <a:cubicBezTo>
                      <a:pt x="382" y="917"/>
                      <a:pt x="370" y="881"/>
                      <a:pt x="346" y="857"/>
                    </a:cubicBezTo>
                    <a:cubicBezTo>
                      <a:pt x="298" y="810"/>
                      <a:pt x="251" y="750"/>
                      <a:pt x="227" y="691"/>
                    </a:cubicBezTo>
                    <a:cubicBezTo>
                      <a:pt x="143" y="572"/>
                      <a:pt x="84" y="464"/>
                      <a:pt x="60" y="393"/>
                    </a:cubicBezTo>
                    <a:cubicBezTo>
                      <a:pt x="56" y="387"/>
                      <a:pt x="52" y="380"/>
                      <a:pt x="48" y="374"/>
                    </a:cubicBezTo>
                    <a:lnTo>
                      <a:pt x="48" y="374"/>
                    </a:lnTo>
                    <a:cubicBezTo>
                      <a:pt x="48" y="468"/>
                      <a:pt x="50" y="593"/>
                      <a:pt x="84" y="738"/>
                    </a:cubicBezTo>
                    <a:cubicBezTo>
                      <a:pt x="108" y="810"/>
                      <a:pt x="132" y="881"/>
                      <a:pt x="179" y="976"/>
                    </a:cubicBezTo>
                    <a:cubicBezTo>
                      <a:pt x="191" y="1000"/>
                      <a:pt x="227" y="1048"/>
                      <a:pt x="251" y="1095"/>
                    </a:cubicBezTo>
                    <a:lnTo>
                      <a:pt x="298" y="1155"/>
                    </a:lnTo>
                    <a:lnTo>
                      <a:pt x="358" y="1215"/>
                    </a:lnTo>
                    <a:cubicBezTo>
                      <a:pt x="429" y="1286"/>
                      <a:pt x="536" y="1345"/>
                      <a:pt x="655" y="1369"/>
                    </a:cubicBezTo>
                    <a:cubicBezTo>
                      <a:pt x="715" y="1393"/>
                      <a:pt x="774" y="1405"/>
                      <a:pt x="834" y="1405"/>
                    </a:cubicBezTo>
                    <a:lnTo>
                      <a:pt x="1013" y="1393"/>
                    </a:lnTo>
                    <a:lnTo>
                      <a:pt x="1060" y="1393"/>
                    </a:lnTo>
                    <a:lnTo>
                      <a:pt x="1084" y="1369"/>
                    </a:lnTo>
                    <a:lnTo>
                      <a:pt x="1155" y="1357"/>
                    </a:lnTo>
                    <a:cubicBezTo>
                      <a:pt x="1215" y="1345"/>
                      <a:pt x="1275" y="1310"/>
                      <a:pt x="1334" y="1286"/>
                    </a:cubicBezTo>
                    <a:cubicBezTo>
                      <a:pt x="1441" y="1215"/>
                      <a:pt x="1513" y="1131"/>
                      <a:pt x="1572" y="1036"/>
                    </a:cubicBezTo>
                    <a:cubicBezTo>
                      <a:pt x="1608" y="988"/>
                      <a:pt x="1620" y="929"/>
                      <a:pt x="1632" y="881"/>
                    </a:cubicBezTo>
                    <a:cubicBezTo>
                      <a:pt x="1656" y="822"/>
                      <a:pt x="1667" y="774"/>
                      <a:pt x="1667" y="738"/>
                    </a:cubicBezTo>
                    <a:cubicBezTo>
                      <a:pt x="1679" y="643"/>
                      <a:pt x="1667" y="560"/>
                      <a:pt x="1667" y="476"/>
                    </a:cubicBezTo>
                    <a:cubicBezTo>
                      <a:pt x="1656" y="333"/>
                      <a:pt x="1608" y="202"/>
                      <a:pt x="1572" y="119"/>
                    </a:cubicBezTo>
                    <a:cubicBezTo>
                      <a:pt x="1548" y="48"/>
                      <a:pt x="1513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60"/>
              <p:cNvSpPr/>
              <p:nvPr/>
            </p:nvSpPr>
            <p:spPr>
              <a:xfrm rot="-1074400">
                <a:off x="2049377" y="1485585"/>
                <a:ext cx="89882" cy="26046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863" extrusionOk="0">
                    <a:moveTo>
                      <a:pt x="1670" y="1"/>
                    </a:moveTo>
                    <a:cubicBezTo>
                      <a:pt x="1593" y="1"/>
                      <a:pt x="1508" y="12"/>
                      <a:pt x="1429" y="29"/>
                    </a:cubicBezTo>
                    <a:cubicBezTo>
                      <a:pt x="1322" y="41"/>
                      <a:pt x="1227" y="65"/>
                      <a:pt x="1120" y="100"/>
                    </a:cubicBezTo>
                    <a:cubicBezTo>
                      <a:pt x="1025" y="124"/>
                      <a:pt x="929" y="160"/>
                      <a:pt x="834" y="208"/>
                    </a:cubicBezTo>
                    <a:cubicBezTo>
                      <a:pt x="751" y="243"/>
                      <a:pt x="656" y="291"/>
                      <a:pt x="584" y="339"/>
                    </a:cubicBezTo>
                    <a:cubicBezTo>
                      <a:pt x="513" y="386"/>
                      <a:pt x="429" y="446"/>
                      <a:pt x="370" y="481"/>
                    </a:cubicBezTo>
                    <a:cubicBezTo>
                      <a:pt x="239" y="577"/>
                      <a:pt x="155" y="660"/>
                      <a:pt x="96" y="743"/>
                    </a:cubicBezTo>
                    <a:cubicBezTo>
                      <a:pt x="36" y="815"/>
                      <a:pt x="1" y="862"/>
                      <a:pt x="1" y="862"/>
                    </a:cubicBezTo>
                    <a:cubicBezTo>
                      <a:pt x="1" y="862"/>
                      <a:pt x="48" y="839"/>
                      <a:pt x="108" y="779"/>
                    </a:cubicBezTo>
                    <a:cubicBezTo>
                      <a:pt x="191" y="755"/>
                      <a:pt x="310" y="708"/>
                      <a:pt x="441" y="648"/>
                    </a:cubicBezTo>
                    <a:cubicBezTo>
                      <a:pt x="525" y="636"/>
                      <a:pt x="596" y="601"/>
                      <a:pt x="667" y="577"/>
                    </a:cubicBezTo>
                    <a:cubicBezTo>
                      <a:pt x="763" y="541"/>
                      <a:pt x="834" y="529"/>
                      <a:pt x="917" y="505"/>
                    </a:cubicBezTo>
                    <a:cubicBezTo>
                      <a:pt x="1013" y="470"/>
                      <a:pt x="1096" y="458"/>
                      <a:pt x="1191" y="422"/>
                    </a:cubicBezTo>
                    <a:cubicBezTo>
                      <a:pt x="1298" y="410"/>
                      <a:pt x="1382" y="398"/>
                      <a:pt x="1477" y="386"/>
                    </a:cubicBezTo>
                    <a:cubicBezTo>
                      <a:pt x="1572" y="362"/>
                      <a:pt x="1668" y="350"/>
                      <a:pt x="1751" y="350"/>
                    </a:cubicBezTo>
                    <a:lnTo>
                      <a:pt x="1894" y="350"/>
                    </a:lnTo>
                    <a:cubicBezTo>
                      <a:pt x="1930" y="350"/>
                      <a:pt x="1977" y="362"/>
                      <a:pt x="2025" y="362"/>
                    </a:cubicBezTo>
                    <a:lnTo>
                      <a:pt x="2156" y="362"/>
                    </a:lnTo>
                    <a:cubicBezTo>
                      <a:pt x="2203" y="362"/>
                      <a:pt x="2227" y="386"/>
                      <a:pt x="2275" y="386"/>
                    </a:cubicBezTo>
                    <a:cubicBezTo>
                      <a:pt x="2322" y="386"/>
                      <a:pt x="2346" y="398"/>
                      <a:pt x="2394" y="398"/>
                    </a:cubicBezTo>
                    <a:cubicBezTo>
                      <a:pt x="2430" y="410"/>
                      <a:pt x="2465" y="410"/>
                      <a:pt x="2501" y="422"/>
                    </a:cubicBezTo>
                    <a:cubicBezTo>
                      <a:pt x="2572" y="446"/>
                      <a:pt x="2632" y="458"/>
                      <a:pt x="2692" y="470"/>
                    </a:cubicBezTo>
                    <a:cubicBezTo>
                      <a:pt x="2751" y="505"/>
                      <a:pt x="2799" y="517"/>
                      <a:pt x="2846" y="529"/>
                    </a:cubicBezTo>
                    <a:cubicBezTo>
                      <a:pt x="2918" y="553"/>
                      <a:pt x="2977" y="577"/>
                      <a:pt x="2977" y="577"/>
                    </a:cubicBezTo>
                    <a:lnTo>
                      <a:pt x="2870" y="470"/>
                    </a:lnTo>
                    <a:lnTo>
                      <a:pt x="2751" y="350"/>
                    </a:lnTo>
                    <a:cubicBezTo>
                      <a:pt x="2715" y="303"/>
                      <a:pt x="2644" y="279"/>
                      <a:pt x="2572" y="231"/>
                    </a:cubicBezTo>
                    <a:cubicBezTo>
                      <a:pt x="2549" y="220"/>
                      <a:pt x="2513" y="184"/>
                      <a:pt x="2477" y="172"/>
                    </a:cubicBezTo>
                    <a:cubicBezTo>
                      <a:pt x="2441" y="160"/>
                      <a:pt x="2394" y="148"/>
                      <a:pt x="2346" y="124"/>
                    </a:cubicBezTo>
                    <a:lnTo>
                      <a:pt x="2215" y="89"/>
                    </a:lnTo>
                    <a:cubicBezTo>
                      <a:pt x="2168" y="65"/>
                      <a:pt x="2120" y="65"/>
                      <a:pt x="2072" y="53"/>
                    </a:cubicBezTo>
                    <a:cubicBezTo>
                      <a:pt x="2025" y="41"/>
                      <a:pt x="1977" y="29"/>
                      <a:pt x="1918" y="29"/>
                    </a:cubicBezTo>
                    <a:cubicBezTo>
                      <a:pt x="1858" y="5"/>
                      <a:pt x="1822" y="5"/>
                      <a:pt x="1751" y="5"/>
                    </a:cubicBezTo>
                    <a:cubicBezTo>
                      <a:pt x="1725" y="2"/>
                      <a:pt x="1698" y="1"/>
                      <a:pt x="16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60"/>
              <p:cNvSpPr/>
              <p:nvPr/>
            </p:nvSpPr>
            <p:spPr>
              <a:xfrm rot="-1074400">
                <a:off x="2186609" y="1436574"/>
                <a:ext cx="65435" cy="24598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15" extrusionOk="0">
                    <a:moveTo>
                      <a:pt x="1159" y="0"/>
                    </a:moveTo>
                    <a:cubicBezTo>
                      <a:pt x="1131" y="0"/>
                      <a:pt x="1104" y="5"/>
                      <a:pt x="1072" y="5"/>
                    </a:cubicBezTo>
                    <a:cubicBezTo>
                      <a:pt x="977" y="5"/>
                      <a:pt x="894" y="41"/>
                      <a:pt x="799" y="65"/>
                    </a:cubicBezTo>
                    <a:cubicBezTo>
                      <a:pt x="763" y="65"/>
                      <a:pt x="727" y="101"/>
                      <a:pt x="680" y="112"/>
                    </a:cubicBezTo>
                    <a:cubicBezTo>
                      <a:pt x="644" y="124"/>
                      <a:pt x="596" y="136"/>
                      <a:pt x="560" y="172"/>
                    </a:cubicBezTo>
                    <a:cubicBezTo>
                      <a:pt x="537" y="184"/>
                      <a:pt x="489" y="196"/>
                      <a:pt x="465" y="232"/>
                    </a:cubicBezTo>
                    <a:cubicBezTo>
                      <a:pt x="429" y="255"/>
                      <a:pt x="406" y="267"/>
                      <a:pt x="370" y="303"/>
                    </a:cubicBezTo>
                    <a:cubicBezTo>
                      <a:pt x="310" y="351"/>
                      <a:pt x="263" y="410"/>
                      <a:pt x="227" y="458"/>
                    </a:cubicBezTo>
                    <a:cubicBezTo>
                      <a:pt x="132" y="553"/>
                      <a:pt x="72" y="648"/>
                      <a:pt x="48" y="708"/>
                    </a:cubicBezTo>
                    <a:cubicBezTo>
                      <a:pt x="13" y="767"/>
                      <a:pt x="1" y="815"/>
                      <a:pt x="1" y="815"/>
                    </a:cubicBezTo>
                    <a:cubicBezTo>
                      <a:pt x="1" y="815"/>
                      <a:pt x="25" y="779"/>
                      <a:pt x="120" y="732"/>
                    </a:cubicBezTo>
                    <a:cubicBezTo>
                      <a:pt x="144" y="708"/>
                      <a:pt x="179" y="696"/>
                      <a:pt x="227" y="660"/>
                    </a:cubicBezTo>
                    <a:cubicBezTo>
                      <a:pt x="251" y="636"/>
                      <a:pt x="310" y="601"/>
                      <a:pt x="358" y="577"/>
                    </a:cubicBezTo>
                    <a:cubicBezTo>
                      <a:pt x="418" y="541"/>
                      <a:pt x="465" y="517"/>
                      <a:pt x="525" y="482"/>
                    </a:cubicBezTo>
                    <a:lnTo>
                      <a:pt x="608" y="434"/>
                    </a:lnTo>
                    <a:lnTo>
                      <a:pt x="703" y="398"/>
                    </a:lnTo>
                    <a:cubicBezTo>
                      <a:pt x="763" y="362"/>
                      <a:pt x="834" y="362"/>
                      <a:pt x="894" y="339"/>
                    </a:cubicBezTo>
                    <a:cubicBezTo>
                      <a:pt x="953" y="315"/>
                      <a:pt x="1013" y="303"/>
                      <a:pt x="1084" y="303"/>
                    </a:cubicBezTo>
                    <a:lnTo>
                      <a:pt x="1191" y="303"/>
                    </a:lnTo>
                    <a:cubicBezTo>
                      <a:pt x="1239" y="315"/>
                      <a:pt x="1263" y="315"/>
                      <a:pt x="1299" y="315"/>
                    </a:cubicBezTo>
                    <a:cubicBezTo>
                      <a:pt x="1358" y="315"/>
                      <a:pt x="1430" y="351"/>
                      <a:pt x="1489" y="362"/>
                    </a:cubicBezTo>
                    <a:cubicBezTo>
                      <a:pt x="1549" y="398"/>
                      <a:pt x="1608" y="422"/>
                      <a:pt x="1668" y="434"/>
                    </a:cubicBezTo>
                    <a:cubicBezTo>
                      <a:pt x="1727" y="470"/>
                      <a:pt x="1775" y="493"/>
                      <a:pt x="1834" y="529"/>
                    </a:cubicBezTo>
                    <a:cubicBezTo>
                      <a:pt x="1870" y="541"/>
                      <a:pt x="1918" y="577"/>
                      <a:pt x="1965" y="601"/>
                    </a:cubicBezTo>
                    <a:cubicBezTo>
                      <a:pt x="1989" y="636"/>
                      <a:pt x="2037" y="660"/>
                      <a:pt x="2073" y="672"/>
                    </a:cubicBezTo>
                    <a:cubicBezTo>
                      <a:pt x="2132" y="720"/>
                      <a:pt x="2168" y="732"/>
                      <a:pt x="2168" y="732"/>
                    </a:cubicBezTo>
                    <a:cubicBezTo>
                      <a:pt x="2168" y="732"/>
                      <a:pt x="2156" y="696"/>
                      <a:pt x="2132" y="636"/>
                    </a:cubicBezTo>
                    <a:cubicBezTo>
                      <a:pt x="2096" y="601"/>
                      <a:pt x="2084" y="553"/>
                      <a:pt x="2049" y="517"/>
                    </a:cubicBezTo>
                    <a:cubicBezTo>
                      <a:pt x="2037" y="470"/>
                      <a:pt x="1989" y="422"/>
                      <a:pt x="1953" y="374"/>
                    </a:cubicBezTo>
                    <a:cubicBezTo>
                      <a:pt x="1906" y="339"/>
                      <a:pt x="1858" y="279"/>
                      <a:pt x="1799" y="232"/>
                    </a:cubicBezTo>
                    <a:cubicBezTo>
                      <a:pt x="1727" y="184"/>
                      <a:pt x="1668" y="124"/>
                      <a:pt x="1596" y="101"/>
                    </a:cubicBezTo>
                    <a:cubicBezTo>
                      <a:pt x="1561" y="77"/>
                      <a:pt x="1513" y="65"/>
                      <a:pt x="1477" y="53"/>
                    </a:cubicBezTo>
                    <a:cubicBezTo>
                      <a:pt x="1430" y="41"/>
                      <a:pt x="1382" y="17"/>
                      <a:pt x="1334" y="17"/>
                    </a:cubicBezTo>
                    <a:cubicBezTo>
                      <a:pt x="1299" y="17"/>
                      <a:pt x="1251" y="5"/>
                      <a:pt x="1203" y="5"/>
                    </a:cubicBezTo>
                    <a:cubicBezTo>
                      <a:pt x="1188" y="1"/>
                      <a:pt x="117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1" name="Google Shape;1411;p60"/>
            <p:cNvSpPr/>
            <p:nvPr/>
          </p:nvSpPr>
          <p:spPr>
            <a:xfrm>
              <a:off x="4077444" y="3031187"/>
              <a:ext cx="1421448" cy="787266"/>
            </a:xfrm>
            <a:custGeom>
              <a:avLst/>
              <a:gdLst/>
              <a:ahLst/>
              <a:cxnLst/>
              <a:rect l="l" t="t" r="r" b="b"/>
              <a:pathLst>
                <a:path w="34291" h="18992" extrusionOk="0">
                  <a:moveTo>
                    <a:pt x="33219" y="1"/>
                  </a:moveTo>
                  <a:lnTo>
                    <a:pt x="1" y="15443"/>
                  </a:lnTo>
                  <a:lnTo>
                    <a:pt x="48" y="15526"/>
                  </a:lnTo>
                  <a:lnTo>
                    <a:pt x="33171" y="120"/>
                  </a:lnTo>
                  <a:lnTo>
                    <a:pt x="33314" y="346"/>
                  </a:lnTo>
                  <a:lnTo>
                    <a:pt x="310" y="16300"/>
                  </a:lnTo>
                  <a:lnTo>
                    <a:pt x="274" y="16336"/>
                  </a:lnTo>
                  <a:lnTo>
                    <a:pt x="751" y="17074"/>
                  </a:lnTo>
                  <a:lnTo>
                    <a:pt x="33672" y="656"/>
                  </a:lnTo>
                  <a:lnTo>
                    <a:pt x="33695" y="977"/>
                  </a:lnTo>
                  <a:lnTo>
                    <a:pt x="1025" y="17586"/>
                  </a:lnTo>
                  <a:lnTo>
                    <a:pt x="1001" y="17610"/>
                  </a:lnTo>
                  <a:lnTo>
                    <a:pt x="1346" y="18396"/>
                  </a:lnTo>
                  <a:lnTo>
                    <a:pt x="34029" y="1310"/>
                  </a:lnTo>
                  <a:lnTo>
                    <a:pt x="34160" y="1489"/>
                  </a:lnTo>
                  <a:lnTo>
                    <a:pt x="1798" y="18908"/>
                  </a:lnTo>
                  <a:lnTo>
                    <a:pt x="1834" y="18991"/>
                  </a:lnTo>
                  <a:lnTo>
                    <a:pt x="34243" y="1549"/>
                  </a:lnTo>
                  <a:lnTo>
                    <a:pt x="34291" y="1525"/>
                  </a:lnTo>
                  <a:lnTo>
                    <a:pt x="34053" y="1215"/>
                  </a:lnTo>
                  <a:lnTo>
                    <a:pt x="1370" y="18277"/>
                  </a:lnTo>
                  <a:lnTo>
                    <a:pt x="1108" y="17646"/>
                  </a:lnTo>
                  <a:lnTo>
                    <a:pt x="33767" y="1037"/>
                  </a:lnTo>
                  <a:lnTo>
                    <a:pt x="33802" y="1013"/>
                  </a:lnTo>
                  <a:lnTo>
                    <a:pt x="33731" y="525"/>
                  </a:lnTo>
                  <a:lnTo>
                    <a:pt x="775" y="16955"/>
                  </a:lnTo>
                  <a:lnTo>
                    <a:pt x="394" y="16360"/>
                  </a:lnTo>
                  <a:lnTo>
                    <a:pt x="33398" y="406"/>
                  </a:lnTo>
                  <a:lnTo>
                    <a:pt x="33445" y="382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3381526" y="2804147"/>
              <a:ext cx="796137" cy="1012767"/>
            </a:xfrm>
            <a:custGeom>
              <a:avLst/>
              <a:gdLst/>
              <a:ahLst/>
              <a:cxnLst/>
              <a:rect l="l" t="t" r="r" b="b"/>
              <a:pathLst>
                <a:path w="19206" h="24432" extrusionOk="0">
                  <a:moveTo>
                    <a:pt x="9859" y="1"/>
                  </a:moveTo>
                  <a:cubicBezTo>
                    <a:pt x="9859" y="1"/>
                    <a:pt x="1" y="7026"/>
                    <a:pt x="3168" y="17717"/>
                  </a:cubicBezTo>
                  <a:cubicBezTo>
                    <a:pt x="4775" y="23096"/>
                    <a:pt x="8831" y="24431"/>
                    <a:pt x="12462" y="24431"/>
                  </a:cubicBezTo>
                  <a:cubicBezTo>
                    <a:pt x="16041" y="24431"/>
                    <a:pt x="19206" y="23135"/>
                    <a:pt x="19206" y="23135"/>
                  </a:cubicBezTo>
                  <a:lnTo>
                    <a:pt x="17634" y="20337"/>
                  </a:lnTo>
                  <a:cubicBezTo>
                    <a:pt x="17634" y="20337"/>
                    <a:pt x="16189" y="20814"/>
                    <a:pt x="14618" y="20814"/>
                  </a:cubicBezTo>
                  <a:cubicBezTo>
                    <a:pt x="12981" y="20814"/>
                    <a:pt x="11207" y="20296"/>
                    <a:pt x="10788" y="18182"/>
                  </a:cubicBezTo>
                  <a:cubicBezTo>
                    <a:pt x="9978" y="14026"/>
                    <a:pt x="15610" y="9669"/>
                    <a:pt x="15610" y="9669"/>
                  </a:cubicBezTo>
                  <a:lnTo>
                    <a:pt x="9859" y="1"/>
                  </a:ln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4104098" y="3487217"/>
              <a:ext cx="368223" cy="296676"/>
            </a:xfrm>
            <a:custGeom>
              <a:avLst/>
              <a:gdLst/>
              <a:ahLst/>
              <a:cxnLst/>
              <a:rect l="l" t="t" r="r" b="b"/>
              <a:pathLst>
                <a:path w="8883" h="7157" extrusionOk="0">
                  <a:moveTo>
                    <a:pt x="2321" y="0"/>
                  </a:moveTo>
                  <a:cubicBezTo>
                    <a:pt x="1769" y="0"/>
                    <a:pt x="1" y="4299"/>
                    <a:pt x="1" y="4299"/>
                  </a:cubicBezTo>
                  <a:lnTo>
                    <a:pt x="1656" y="6692"/>
                  </a:lnTo>
                  <a:cubicBezTo>
                    <a:pt x="1656" y="6692"/>
                    <a:pt x="4919" y="7157"/>
                    <a:pt x="6392" y="7157"/>
                  </a:cubicBezTo>
                  <a:cubicBezTo>
                    <a:pt x="6806" y="7157"/>
                    <a:pt x="7078" y="7120"/>
                    <a:pt x="7097" y="7026"/>
                  </a:cubicBezTo>
                  <a:cubicBezTo>
                    <a:pt x="7192" y="6597"/>
                    <a:pt x="4692" y="6168"/>
                    <a:pt x="4692" y="6168"/>
                  </a:cubicBezTo>
                  <a:cubicBezTo>
                    <a:pt x="4692" y="6168"/>
                    <a:pt x="8025" y="4502"/>
                    <a:pt x="7883" y="4240"/>
                  </a:cubicBezTo>
                  <a:cubicBezTo>
                    <a:pt x="7868" y="4212"/>
                    <a:pt x="7818" y="4199"/>
                    <a:pt x="7742" y="4199"/>
                  </a:cubicBezTo>
                  <a:cubicBezTo>
                    <a:pt x="7141" y="4199"/>
                    <a:pt x="4870" y="4978"/>
                    <a:pt x="4870" y="4978"/>
                  </a:cubicBezTo>
                  <a:cubicBezTo>
                    <a:pt x="4870" y="4978"/>
                    <a:pt x="8883" y="2573"/>
                    <a:pt x="8704" y="2263"/>
                  </a:cubicBezTo>
                  <a:cubicBezTo>
                    <a:pt x="8691" y="2240"/>
                    <a:pt x="8653" y="2229"/>
                    <a:pt x="8595" y="2229"/>
                  </a:cubicBezTo>
                  <a:cubicBezTo>
                    <a:pt x="7885" y="2229"/>
                    <a:pt x="4120" y="3847"/>
                    <a:pt x="4120" y="3847"/>
                  </a:cubicBezTo>
                  <a:cubicBezTo>
                    <a:pt x="4120" y="3847"/>
                    <a:pt x="7502" y="1311"/>
                    <a:pt x="7156" y="930"/>
                  </a:cubicBezTo>
                  <a:cubicBezTo>
                    <a:pt x="7131" y="901"/>
                    <a:pt x="7084" y="888"/>
                    <a:pt x="7018" y="888"/>
                  </a:cubicBezTo>
                  <a:cubicBezTo>
                    <a:pt x="6179" y="888"/>
                    <a:pt x="2310" y="3037"/>
                    <a:pt x="2310" y="3037"/>
                  </a:cubicBezTo>
                  <a:cubicBezTo>
                    <a:pt x="2310" y="3037"/>
                    <a:pt x="2870" y="73"/>
                    <a:pt x="2334" y="1"/>
                  </a:cubicBezTo>
                  <a:cubicBezTo>
                    <a:pt x="2330" y="0"/>
                    <a:pt x="2325" y="0"/>
                    <a:pt x="2321" y="0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3726542" y="2719250"/>
              <a:ext cx="348947" cy="528644"/>
            </a:xfrm>
            <a:custGeom>
              <a:avLst/>
              <a:gdLst/>
              <a:ahLst/>
              <a:cxnLst/>
              <a:rect l="l" t="t" r="r" b="b"/>
              <a:pathLst>
                <a:path w="8418" h="12753" extrusionOk="0">
                  <a:moveTo>
                    <a:pt x="1870" y="1"/>
                  </a:moveTo>
                  <a:lnTo>
                    <a:pt x="0" y="1739"/>
                  </a:lnTo>
                  <a:lnTo>
                    <a:pt x="7085" y="12753"/>
                  </a:lnTo>
                  <a:lnTo>
                    <a:pt x="8418" y="11991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5118335" y="2988698"/>
              <a:ext cx="310479" cy="340657"/>
            </a:xfrm>
            <a:custGeom>
              <a:avLst/>
              <a:gdLst/>
              <a:ahLst/>
              <a:cxnLst/>
              <a:rect l="l" t="t" r="r" b="b"/>
              <a:pathLst>
                <a:path w="7490" h="8218" extrusionOk="0">
                  <a:moveTo>
                    <a:pt x="2654" y="1"/>
                  </a:moveTo>
                  <a:cubicBezTo>
                    <a:pt x="2651" y="1"/>
                    <a:pt x="2647" y="1"/>
                    <a:pt x="2644" y="2"/>
                  </a:cubicBezTo>
                  <a:cubicBezTo>
                    <a:pt x="2299" y="97"/>
                    <a:pt x="3275" y="4657"/>
                    <a:pt x="3275" y="4657"/>
                  </a:cubicBezTo>
                  <a:cubicBezTo>
                    <a:pt x="3275" y="4657"/>
                    <a:pt x="2073" y="1953"/>
                    <a:pt x="1787" y="1953"/>
                  </a:cubicBezTo>
                  <a:cubicBezTo>
                    <a:pt x="1783" y="1953"/>
                    <a:pt x="1779" y="1953"/>
                    <a:pt x="1775" y="1954"/>
                  </a:cubicBezTo>
                  <a:cubicBezTo>
                    <a:pt x="1501" y="2026"/>
                    <a:pt x="2525" y="5610"/>
                    <a:pt x="2525" y="5610"/>
                  </a:cubicBezTo>
                  <a:cubicBezTo>
                    <a:pt x="2525" y="5610"/>
                    <a:pt x="892" y="4380"/>
                    <a:pt x="378" y="4380"/>
                  </a:cubicBezTo>
                  <a:cubicBezTo>
                    <a:pt x="320" y="4380"/>
                    <a:pt x="276" y="4396"/>
                    <a:pt x="251" y="4431"/>
                  </a:cubicBezTo>
                  <a:cubicBezTo>
                    <a:pt x="1" y="4788"/>
                    <a:pt x="4192" y="8217"/>
                    <a:pt x="4192" y="8217"/>
                  </a:cubicBezTo>
                  <a:lnTo>
                    <a:pt x="7085" y="7800"/>
                  </a:lnTo>
                  <a:cubicBezTo>
                    <a:pt x="7085" y="7800"/>
                    <a:pt x="7466" y="5360"/>
                    <a:pt x="7490" y="4038"/>
                  </a:cubicBezTo>
                  <a:lnTo>
                    <a:pt x="7490" y="4038"/>
                  </a:lnTo>
                  <a:lnTo>
                    <a:pt x="6597" y="4479"/>
                  </a:lnTo>
                  <a:cubicBezTo>
                    <a:pt x="6490" y="4883"/>
                    <a:pt x="6418" y="5229"/>
                    <a:pt x="6418" y="5229"/>
                  </a:cubicBezTo>
                  <a:cubicBezTo>
                    <a:pt x="6418" y="5229"/>
                    <a:pt x="5183" y="228"/>
                    <a:pt x="4670" y="228"/>
                  </a:cubicBezTo>
                  <a:cubicBezTo>
                    <a:pt x="4669" y="228"/>
                    <a:pt x="4669" y="228"/>
                    <a:pt x="4668" y="228"/>
                  </a:cubicBezTo>
                  <a:cubicBezTo>
                    <a:pt x="4156" y="240"/>
                    <a:pt x="4597" y="4431"/>
                    <a:pt x="4597" y="4431"/>
                  </a:cubicBezTo>
                  <a:cubicBezTo>
                    <a:pt x="4597" y="4431"/>
                    <a:pt x="3019" y="1"/>
                    <a:pt x="2654" y="1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239;p59"/>
          <p:cNvGrpSpPr/>
          <p:nvPr/>
        </p:nvGrpSpPr>
        <p:grpSpPr>
          <a:xfrm>
            <a:off x="3362585" y="1270819"/>
            <a:ext cx="3155480" cy="3841523"/>
            <a:chOff x="2994260" y="1451100"/>
            <a:chExt cx="3155480" cy="3841523"/>
          </a:xfrm>
        </p:grpSpPr>
        <p:sp>
          <p:nvSpPr>
            <p:cNvPr id="119" name="Google Shape;1240;p59"/>
            <p:cNvSpPr/>
            <p:nvPr/>
          </p:nvSpPr>
          <p:spPr>
            <a:xfrm>
              <a:off x="3441838" y="3831516"/>
              <a:ext cx="401682" cy="115949"/>
            </a:xfrm>
            <a:custGeom>
              <a:avLst/>
              <a:gdLst/>
              <a:ahLst/>
              <a:cxnLst/>
              <a:rect l="l" t="t" r="r" b="b"/>
              <a:pathLst>
                <a:path w="1164" h="336" extrusionOk="0">
                  <a:moveTo>
                    <a:pt x="229" y="1"/>
                  </a:moveTo>
                  <a:cubicBezTo>
                    <a:pt x="95" y="1"/>
                    <a:pt x="1" y="8"/>
                    <a:pt x="1" y="8"/>
                  </a:cubicBezTo>
                  <a:cubicBezTo>
                    <a:pt x="1" y="8"/>
                    <a:pt x="810" y="336"/>
                    <a:pt x="1065" y="336"/>
                  </a:cubicBezTo>
                  <a:cubicBezTo>
                    <a:pt x="1136" y="336"/>
                    <a:pt x="1164" y="311"/>
                    <a:pt x="1120" y="246"/>
                  </a:cubicBezTo>
                  <a:cubicBezTo>
                    <a:pt x="998" y="34"/>
                    <a:pt x="519" y="1"/>
                    <a:pt x="229" y="1"/>
                  </a:cubicBezTo>
                  <a:close/>
                </a:path>
              </a:pathLst>
            </a:custGeom>
            <a:solidFill>
              <a:srgbClr val="75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41;p59"/>
            <p:cNvSpPr/>
            <p:nvPr/>
          </p:nvSpPr>
          <p:spPr>
            <a:xfrm>
              <a:off x="4477444" y="4106896"/>
              <a:ext cx="400301" cy="119400"/>
            </a:xfrm>
            <a:custGeom>
              <a:avLst/>
              <a:gdLst/>
              <a:ahLst/>
              <a:cxnLst/>
              <a:rect l="l" t="t" r="r" b="b"/>
              <a:pathLst>
                <a:path w="1160" h="346" extrusionOk="0">
                  <a:moveTo>
                    <a:pt x="228" y="0"/>
                  </a:moveTo>
                  <a:cubicBezTo>
                    <a:pt x="94" y="0"/>
                    <a:pt x="0" y="7"/>
                    <a:pt x="0" y="7"/>
                  </a:cubicBezTo>
                  <a:cubicBezTo>
                    <a:pt x="0" y="7"/>
                    <a:pt x="783" y="345"/>
                    <a:pt x="1049" y="345"/>
                  </a:cubicBezTo>
                  <a:cubicBezTo>
                    <a:pt x="1126" y="345"/>
                    <a:pt x="1159" y="317"/>
                    <a:pt x="1119" y="246"/>
                  </a:cubicBezTo>
                  <a:cubicBezTo>
                    <a:pt x="997" y="34"/>
                    <a:pt x="518" y="0"/>
                    <a:pt x="228" y="0"/>
                  </a:cubicBezTo>
                  <a:close/>
                </a:path>
              </a:pathLst>
            </a:custGeom>
            <a:solidFill>
              <a:srgbClr val="75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42;p59"/>
            <p:cNvSpPr/>
            <p:nvPr/>
          </p:nvSpPr>
          <p:spPr>
            <a:xfrm>
              <a:off x="3692716" y="1898679"/>
              <a:ext cx="848915" cy="760228"/>
            </a:xfrm>
            <a:custGeom>
              <a:avLst/>
              <a:gdLst/>
              <a:ahLst/>
              <a:cxnLst/>
              <a:rect l="l" t="t" r="r" b="b"/>
              <a:pathLst>
                <a:path w="2460" h="2203" extrusionOk="0">
                  <a:moveTo>
                    <a:pt x="238" y="1"/>
                  </a:moveTo>
                  <a:lnTo>
                    <a:pt x="0" y="191"/>
                  </a:lnTo>
                  <a:cubicBezTo>
                    <a:pt x="0" y="191"/>
                    <a:pt x="95" y="1906"/>
                    <a:pt x="1381" y="2156"/>
                  </a:cubicBezTo>
                  <a:cubicBezTo>
                    <a:pt x="1545" y="2188"/>
                    <a:pt x="1672" y="2202"/>
                    <a:pt x="1769" y="2202"/>
                  </a:cubicBezTo>
                  <a:cubicBezTo>
                    <a:pt x="2460" y="2202"/>
                    <a:pt x="1655" y="1489"/>
                    <a:pt x="1655" y="1489"/>
                  </a:cubicBezTo>
                  <a:cubicBezTo>
                    <a:pt x="1647" y="1489"/>
                    <a:pt x="1639" y="1489"/>
                    <a:pt x="1630" y="1489"/>
                  </a:cubicBezTo>
                  <a:cubicBezTo>
                    <a:pt x="590" y="1489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43;p59"/>
            <p:cNvSpPr/>
            <p:nvPr/>
          </p:nvSpPr>
          <p:spPr>
            <a:xfrm>
              <a:off x="4136153" y="2330039"/>
              <a:ext cx="534541" cy="554211"/>
            </a:xfrm>
            <a:custGeom>
              <a:avLst/>
              <a:gdLst/>
              <a:ahLst/>
              <a:cxnLst/>
              <a:rect l="l" t="t" r="r" b="b"/>
              <a:pathLst>
                <a:path w="1549" h="1606" extrusionOk="0">
                  <a:moveTo>
                    <a:pt x="665" y="1"/>
                  </a:moveTo>
                  <a:cubicBezTo>
                    <a:pt x="524" y="1"/>
                    <a:pt x="386" y="39"/>
                    <a:pt x="275" y="132"/>
                  </a:cubicBezTo>
                  <a:cubicBezTo>
                    <a:pt x="132" y="251"/>
                    <a:pt x="72" y="430"/>
                    <a:pt x="37" y="620"/>
                  </a:cubicBezTo>
                  <a:cubicBezTo>
                    <a:pt x="1" y="858"/>
                    <a:pt x="25" y="1156"/>
                    <a:pt x="239" y="1299"/>
                  </a:cubicBezTo>
                  <a:cubicBezTo>
                    <a:pt x="461" y="1455"/>
                    <a:pt x="586" y="1605"/>
                    <a:pt x="780" y="1605"/>
                  </a:cubicBezTo>
                  <a:cubicBezTo>
                    <a:pt x="867" y="1605"/>
                    <a:pt x="967" y="1575"/>
                    <a:pt x="1096" y="1501"/>
                  </a:cubicBezTo>
                  <a:cubicBezTo>
                    <a:pt x="1549" y="1251"/>
                    <a:pt x="1192" y="120"/>
                    <a:pt x="1168" y="120"/>
                  </a:cubicBezTo>
                  <a:cubicBezTo>
                    <a:pt x="1132" y="120"/>
                    <a:pt x="1096" y="96"/>
                    <a:pt x="1049" y="84"/>
                  </a:cubicBezTo>
                  <a:cubicBezTo>
                    <a:pt x="929" y="33"/>
                    <a:pt x="796" y="1"/>
                    <a:pt x="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44;p59"/>
            <p:cNvSpPr/>
            <p:nvPr/>
          </p:nvSpPr>
          <p:spPr>
            <a:xfrm>
              <a:off x="4333550" y="4002325"/>
              <a:ext cx="452400" cy="1290298"/>
            </a:xfrm>
            <a:custGeom>
              <a:avLst/>
              <a:gdLst/>
              <a:ahLst/>
              <a:cxnLst/>
              <a:rect l="l" t="t" r="r" b="b"/>
              <a:pathLst>
                <a:path w="1311" h="3704" extrusionOk="0">
                  <a:moveTo>
                    <a:pt x="1310" y="1"/>
                  </a:moveTo>
                  <a:lnTo>
                    <a:pt x="0" y="96"/>
                  </a:lnTo>
                  <a:cubicBezTo>
                    <a:pt x="36" y="584"/>
                    <a:pt x="155" y="1061"/>
                    <a:pt x="274" y="1537"/>
                  </a:cubicBezTo>
                  <a:cubicBezTo>
                    <a:pt x="274" y="1561"/>
                    <a:pt x="286" y="1596"/>
                    <a:pt x="286" y="1620"/>
                  </a:cubicBezTo>
                  <a:cubicBezTo>
                    <a:pt x="453" y="2311"/>
                    <a:pt x="631" y="3013"/>
                    <a:pt x="798" y="3692"/>
                  </a:cubicBezTo>
                  <a:cubicBezTo>
                    <a:pt x="798" y="3704"/>
                    <a:pt x="810" y="3704"/>
                    <a:pt x="810" y="3704"/>
                  </a:cubicBezTo>
                  <a:lnTo>
                    <a:pt x="929" y="3704"/>
                  </a:lnTo>
                  <a:cubicBezTo>
                    <a:pt x="941" y="3704"/>
                    <a:pt x="1096" y="3692"/>
                    <a:pt x="1096" y="3692"/>
                  </a:cubicBezTo>
                  <a:lnTo>
                    <a:pt x="1239" y="1203"/>
                  </a:lnTo>
                  <a:lnTo>
                    <a:pt x="1286" y="453"/>
                  </a:lnTo>
                  <a:lnTo>
                    <a:pt x="1286" y="406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5;p59"/>
            <p:cNvSpPr/>
            <p:nvPr/>
          </p:nvSpPr>
          <p:spPr>
            <a:xfrm>
              <a:off x="4868075" y="3830475"/>
              <a:ext cx="808824" cy="1203400"/>
            </a:xfrm>
            <a:custGeom>
              <a:avLst/>
              <a:gdLst/>
              <a:ahLst/>
              <a:cxnLst/>
              <a:rect l="l" t="t" r="r" b="b"/>
              <a:pathLst>
                <a:path w="2001" h="2705" extrusionOk="0">
                  <a:moveTo>
                    <a:pt x="1072" y="0"/>
                  </a:moveTo>
                  <a:lnTo>
                    <a:pt x="24" y="703"/>
                  </a:lnTo>
                  <a:lnTo>
                    <a:pt x="1" y="715"/>
                  </a:lnTo>
                  <a:cubicBezTo>
                    <a:pt x="1" y="715"/>
                    <a:pt x="24" y="727"/>
                    <a:pt x="24" y="750"/>
                  </a:cubicBezTo>
                  <a:cubicBezTo>
                    <a:pt x="96" y="953"/>
                    <a:pt x="167" y="1143"/>
                    <a:pt x="274" y="1322"/>
                  </a:cubicBezTo>
                  <a:cubicBezTo>
                    <a:pt x="584" y="1893"/>
                    <a:pt x="1060" y="2381"/>
                    <a:pt x="1632" y="2691"/>
                  </a:cubicBezTo>
                  <a:cubicBezTo>
                    <a:pt x="1648" y="2700"/>
                    <a:pt x="1668" y="2704"/>
                    <a:pt x="1691" y="2704"/>
                  </a:cubicBezTo>
                  <a:cubicBezTo>
                    <a:pt x="1785" y="2704"/>
                    <a:pt x="1924" y="2637"/>
                    <a:pt x="2001" y="2608"/>
                  </a:cubicBezTo>
                  <a:cubicBezTo>
                    <a:pt x="1989" y="2477"/>
                    <a:pt x="1537" y="2024"/>
                    <a:pt x="1394" y="1655"/>
                  </a:cubicBezTo>
                  <a:cubicBezTo>
                    <a:pt x="1346" y="1560"/>
                    <a:pt x="1310" y="1441"/>
                    <a:pt x="1286" y="1322"/>
                  </a:cubicBezTo>
                  <a:cubicBezTo>
                    <a:pt x="1191" y="965"/>
                    <a:pt x="1120" y="488"/>
                    <a:pt x="1072" y="0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46;p59"/>
            <p:cNvSpPr/>
            <p:nvPr/>
          </p:nvSpPr>
          <p:spPr>
            <a:xfrm>
              <a:off x="3840413" y="3986116"/>
              <a:ext cx="33128" cy="74194"/>
            </a:xfrm>
            <a:custGeom>
              <a:avLst/>
              <a:gdLst/>
              <a:ahLst/>
              <a:cxnLst/>
              <a:rect l="l" t="t" r="r" b="b"/>
              <a:pathLst>
                <a:path w="96" h="215" extrusionOk="0">
                  <a:moveTo>
                    <a:pt x="96" y="0"/>
                  </a:moveTo>
                  <a:cubicBezTo>
                    <a:pt x="60" y="84"/>
                    <a:pt x="24" y="143"/>
                    <a:pt x="1" y="215"/>
                  </a:cubicBezTo>
                  <a:cubicBezTo>
                    <a:pt x="48" y="155"/>
                    <a:pt x="60" y="84"/>
                    <a:pt x="96" y="0"/>
                  </a:cubicBezTo>
                  <a:close/>
                </a:path>
              </a:pathLst>
            </a:custGeom>
            <a:solidFill>
              <a:srgbClr val="2A2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47;p59"/>
            <p:cNvSpPr/>
            <p:nvPr/>
          </p:nvSpPr>
          <p:spPr>
            <a:xfrm>
              <a:off x="2994260" y="3080260"/>
              <a:ext cx="3155480" cy="1419690"/>
            </a:xfrm>
            <a:custGeom>
              <a:avLst/>
              <a:gdLst/>
              <a:ahLst/>
              <a:cxnLst/>
              <a:rect l="l" t="t" r="r" b="b"/>
              <a:pathLst>
                <a:path w="9144" h="4114" extrusionOk="0">
                  <a:moveTo>
                    <a:pt x="199" y="1"/>
                  </a:moveTo>
                  <a:cubicBezTo>
                    <a:pt x="131" y="1"/>
                    <a:pt x="62" y="35"/>
                    <a:pt x="48" y="101"/>
                  </a:cubicBezTo>
                  <a:cubicBezTo>
                    <a:pt x="0" y="208"/>
                    <a:pt x="95" y="339"/>
                    <a:pt x="214" y="339"/>
                  </a:cubicBezTo>
                  <a:cubicBezTo>
                    <a:pt x="107" y="339"/>
                    <a:pt x="0" y="446"/>
                    <a:pt x="12" y="542"/>
                  </a:cubicBezTo>
                  <a:cubicBezTo>
                    <a:pt x="32" y="633"/>
                    <a:pt x="105" y="716"/>
                    <a:pt x="200" y="716"/>
                  </a:cubicBezTo>
                  <a:cubicBezTo>
                    <a:pt x="216" y="716"/>
                    <a:pt x="233" y="714"/>
                    <a:pt x="250" y="708"/>
                  </a:cubicBezTo>
                  <a:lnTo>
                    <a:pt x="250" y="708"/>
                  </a:lnTo>
                  <a:cubicBezTo>
                    <a:pt x="167" y="756"/>
                    <a:pt x="131" y="875"/>
                    <a:pt x="179" y="958"/>
                  </a:cubicBezTo>
                  <a:cubicBezTo>
                    <a:pt x="212" y="1026"/>
                    <a:pt x="282" y="1058"/>
                    <a:pt x="349" y="1058"/>
                  </a:cubicBezTo>
                  <a:cubicBezTo>
                    <a:pt x="377" y="1058"/>
                    <a:pt x="404" y="1052"/>
                    <a:pt x="429" y="1042"/>
                  </a:cubicBezTo>
                  <a:lnTo>
                    <a:pt x="429" y="1042"/>
                  </a:lnTo>
                  <a:cubicBezTo>
                    <a:pt x="345" y="1137"/>
                    <a:pt x="464" y="1339"/>
                    <a:pt x="607" y="1351"/>
                  </a:cubicBezTo>
                  <a:cubicBezTo>
                    <a:pt x="617" y="1352"/>
                    <a:pt x="627" y="1352"/>
                    <a:pt x="637" y="1352"/>
                  </a:cubicBezTo>
                  <a:cubicBezTo>
                    <a:pt x="740" y="1352"/>
                    <a:pt x="833" y="1311"/>
                    <a:pt x="914" y="1254"/>
                  </a:cubicBezTo>
                  <a:lnTo>
                    <a:pt x="914" y="1254"/>
                  </a:lnTo>
                  <a:cubicBezTo>
                    <a:pt x="801" y="1356"/>
                    <a:pt x="715" y="1489"/>
                    <a:pt x="667" y="1613"/>
                  </a:cubicBezTo>
                  <a:cubicBezTo>
                    <a:pt x="750" y="1637"/>
                    <a:pt x="810" y="1637"/>
                    <a:pt x="881" y="1649"/>
                  </a:cubicBezTo>
                  <a:cubicBezTo>
                    <a:pt x="774" y="1649"/>
                    <a:pt x="691" y="1768"/>
                    <a:pt x="702" y="1875"/>
                  </a:cubicBezTo>
                  <a:cubicBezTo>
                    <a:pt x="722" y="1951"/>
                    <a:pt x="802" y="2005"/>
                    <a:pt x="888" y="2005"/>
                  </a:cubicBezTo>
                  <a:cubicBezTo>
                    <a:pt x="909" y="2005"/>
                    <a:pt x="931" y="2001"/>
                    <a:pt x="953" y="1994"/>
                  </a:cubicBezTo>
                  <a:lnTo>
                    <a:pt x="953" y="1994"/>
                  </a:lnTo>
                  <a:cubicBezTo>
                    <a:pt x="893" y="2089"/>
                    <a:pt x="905" y="2244"/>
                    <a:pt x="1000" y="2328"/>
                  </a:cubicBezTo>
                  <a:cubicBezTo>
                    <a:pt x="1053" y="2388"/>
                    <a:pt x="1130" y="2420"/>
                    <a:pt x="1209" y="2420"/>
                  </a:cubicBezTo>
                  <a:cubicBezTo>
                    <a:pt x="1255" y="2420"/>
                    <a:pt x="1302" y="2409"/>
                    <a:pt x="1345" y="2387"/>
                  </a:cubicBezTo>
                  <a:lnTo>
                    <a:pt x="1345" y="2387"/>
                  </a:lnTo>
                  <a:cubicBezTo>
                    <a:pt x="1250" y="2494"/>
                    <a:pt x="1298" y="2673"/>
                    <a:pt x="1417" y="2732"/>
                  </a:cubicBezTo>
                  <a:cubicBezTo>
                    <a:pt x="1446" y="2747"/>
                    <a:pt x="1478" y="2754"/>
                    <a:pt x="1511" y="2754"/>
                  </a:cubicBezTo>
                  <a:cubicBezTo>
                    <a:pt x="1609" y="2754"/>
                    <a:pt x="1708" y="2691"/>
                    <a:pt x="1726" y="2601"/>
                  </a:cubicBezTo>
                  <a:cubicBezTo>
                    <a:pt x="1738" y="2685"/>
                    <a:pt x="1834" y="2744"/>
                    <a:pt x="1905" y="2768"/>
                  </a:cubicBezTo>
                  <a:cubicBezTo>
                    <a:pt x="2000" y="2768"/>
                    <a:pt x="2084" y="2709"/>
                    <a:pt x="2096" y="2613"/>
                  </a:cubicBezTo>
                  <a:cubicBezTo>
                    <a:pt x="2118" y="2688"/>
                    <a:pt x="2183" y="2730"/>
                    <a:pt x="2255" y="2730"/>
                  </a:cubicBezTo>
                  <a:cubicBezTo>
                    <a:pt x="2297" y="2730"/>
                    <a:pt x="2342" y="2716"/>
                    <a:pt x="2381" y="2685"/>
                  </a:cubicBezTo>
                  <a:cubicBezTo>
                    <a:pt x="2420" y="2661"/>
                    <a:pt x="2449" y="2627"/>
                    <a:pt x="2473" y="2588"/>
                  </a:cubicBezTo>
                  <a:lnTo>
                    <a:pt x="2473" y="2588"/>
                  </a:lnTo>
                  <a:cubicBezTo>
                    <a:pt x="2456" y="2639"/>
                    <a:pt x="2447" y="2692"/>
                    <a:pt x="2453" y="2744"/>
                  </a:cubicBezTo>
                  <a:cubicBezTo>
                    <a:pt x="2472" y="2840"/>
                    <a:pt x="2568" y="2928"/>
                    <a:pt x="2660" y="2928"/>
                  </a:cubicBezTo>
                  <a:cubicBezTo>
                    <a:pt x="2683" y="2928"/>
                    <a:pt x="2705" y="2923"/>
                    <a:pt x="2727" y="2911"/>
                  </a:cubicBezTo>
                  <a:lnTo>
                    <a:pt x="2727" y="2911"/>
                  </a:lnTo>
                  <a:cubicBezTo>
                    <a:pt x="2631" y="3018"/>
                    <a:pt x="2655" y="3197"/>
                    <a:pt x="2750" y="3280"/>
                  </a:cubicBezTo>
                  <a:cubicBezTo>
                    <a:pt x="2804" y="3328"/>
                    <a:pt x="2872" y="3352"/>
                    <a:pt x="2941" y="3352"/>
                  </a:cubicBezTo>
                  <a:cubicBezTo>
                    <a:pt x="3009" y="3352"/>
                    <a:pt x="3078" y="3328"/>
                    <a:pt x="3131" y="3280"/>
                  </a:cubicBezTo>
                  <a:lnTo>
                    <a:pt x="3131" y="3280"/>
                  </a:lnTo>
                  <a:cubicBezTo>
                    <a:pt x="3108" y="3423"/>
                    <a:pt x="3131" y="3554"/>
                    <a:pt x="3203" y="3661"/>
                  </a:cubicBezTo>
                  <a:cubicBezTo>
                    <a:pt x="3244" y="3716"/>
                    <a:pt x="3319" y="3751"/>
                    <a:pt x="3390" y="3751"/>
                  </a:cubicBezTo>
                  <a:cubicBezTo>
                    <a:pt x="3443" y="3751"/>
                    <a:pt x="3494" y="3731"/>
                    <a:pt x="3524" y="3685"/>
                  </a:cubicBezTo>
                  <a:lnTo>
                    <a:pt x="3524" y="3685"/>
                  </a:lnTo>
                  <a:cubicBezTo>
                    <a:pt x="3512" y="3804"/>
                    <a:pt x="3584" y="3935"/>
                    <a:pt x="3703" y="3983"/>
                  </a:cubicBezTo>
                  <a:cubicBezTo>
                    <a:pt x="3731" y="3994"/>
                    <a:pt x="3761" y="3999"/>
                    <a:pt x="3791" y="3999"/>
                  </a:cubicBezTo>
                  <a:cubicBezTo>
                    <a:pt x="3886" y="3999"/>
                    <a:pt x="3982" y="3945"/>
                    <a:pt x="4036" y="3864"/>
                  </a:cubicBezTo>
                  <a:cubicBezTo>
                    <a:pt x="4084" y="4018"/>
                    <a:pt x="4239" y="4114"/>
                    <a:pt x="4405" y="4114"/>
                  </a:cubicBezTo>
                  <a:cubicBezTo>
                    <a:pt x="4572" y="4114"/>
                    <a:pt x="4715" y="3994"/>
                    <a:pt x="4751" y="3852"/>
                  </a:cubicBezTo>
                  <a:cubicBezTo>
                    <a:pt x="4790" y="3906"/>
                    <a:pt x="4860" y="3941"/>
                    <a:pt x="4930" y="3941"/>
                  </a:cubicBezTo>
                  <a:cubicBezTo>
                    <a:pt x="4967" y="3941"/>
                    <a:pt x="5004" y="3931"/>
                    <a:pt x="5036" y="3911"/>
                  </a:cubicBezTo>
                  <a:cubicBezTo>
                    <a:pt x="5120" y="3852"/>
                    <a:pt x="5155" y="3721"/>
                    <a:pt x="5108" y="3625"/>
                  </a:cubicBezTo>
                  <a:lnTo>
                    <a:pt x="5108" y="3625"/>
                  </a:lnTo>
                  <a:cubicBezTo>
                    <a:pt x="5136" y="3651"/>
                    <a:pt x="5168" y="3662"/>
                    <a:pt x="5201" y="3662"/>
                  </a:cubicBezTo>
                  <a:cubicBezTo>
                    <a:pt x="5290" y="3662"/>
                    <a:pt x="5382" y="3579"/>
                    <a:pt x="5417" y="3483"/>
                  </a:cubicBezTo>
                  <a:cubicBezTo>
                    <a:pt x="5465" y="3340"/>
                    <a:pt x="5465" y="3209"/>
                    <a:pt x="5525" y="3090"/>
                  </a:cubicBezTo>
                  <a:cubicBezTo>
                    <a:pt x="5525" y="3149"/>
                    <a:pt x="5548" y="3221"/>
                    <a:pt x="5584" y="3268"/>
                  </a:cubicBezTo>
                  <a:cubicBezTo>
                    <a:pt x="5632" y="3197"/>
                    <a:pt x="5655" y="3125"/>
                    <a:pt x="5655" y="3030"/>
                  </a:cubicBezTo>
                  <a:cubicBezTo>
                    <a:pt x="5751" y="3125"/>
                    <a:pt x="5775" y="3256"/>
                    <a:pt x="5870" y="3340"/>
                  </a:cubicBezTo>
                  <a:cubicBezTo>
                    <a:pt x="5909" y="3385"/>
                    <a:pt x="5972" y="3408"/>
                    <a:pt x="6032" y="3408"/>
                  </a:cubicBezTo>
                  <a:cubicBezTo>
                    <a:pt x="6099" y="3408"/>
                    <a:pt x="6161" y="3379"/>
                    <a:pt x="6179" y="3316"/>
                  </a:cubicBezTo>
                  <a:cubicBezTo>
                    <a:pt x="6223" y="3425"/>
                    <a:pt x="6337" y="3484"/>
                    <a:pt x="6456" y="3484"/>
                  </a:cubicBezTo>
                  <a:cubicBezTo>
                    <a:pt x="6467" y="3484"/>
                    <a:pt x="6478" y="3484"/>
                    <a:pt x="6489" y="3483"/>
                  </a:cubicBezTo>
                  <a:cubicBezTo>
                    <a:pt x="6608" y="3447"/>
                    <a:pt x="6715" y="3328"/>
                    <a:pt x="6715" y="3209"/>
                  </a:cubicBezTo>
                  <a:cubicBezTo>
                    <a:pt x="6761" y="3234"/>
                    <a:pt x="6812" y="3247"/>
                    <a:pt x="6862" y="3247"/>
                  </a:cubicBezTo>
                  <a:cubicBezTo>
                    <a:pt x="6927" y="3247"/>
                    <a:pt x="6989" y="3225"/>
                    <a:pt x="7037" y="3185"/>
                  </a:cubicBezTo>
                  <a:cubicBezTo>
                    <a:pt x="7132" y="3102"/>
                    <a:pt x="7156" y="2971"/>
                    <a:pt x="7120" y="2863"/>
                  </a:cubicBezTo>
                  <a:lnTo>
                    <a:pt x="7120" y="2863"/>
                  </a:lnTo>
                  <a:cubicBezTo>
                    <a:pt x="7136" y="2911"/>
                    <a:pt x="7180" y="2933"/>
                    <a:pt x="7229" y="2933"/>
                  </a:cubicBezTo>
                  <a:cubicBezTo>
                    <a:pt x="7291" y="2933"/>
                    <a:pt x="7361" y="2899"/>
                    <a:pt x="7394" y="2840"/>
                  </a:cubicBezTo>
                  <a:cubicBezTo>
                    <a:pt x="7453" y="2732"/>
                    <a:pt x="7418" y="2613"/>
                    <a:pt x="7370" y="2506"/>
                  </a:cubicBezTo>
                  <a:lnTo>
                    <a:pt x="7370" y="2506"/>
                  </a:lnTo>
                  <a:cubicBezTo>
                    <a:pt x="7489" y="2613"/>
                    <a:pt x="7608" y="2721"/>
                    <a:pt x="7751" y="2732"/>
                  </a:cubicBezTo>
                  <a:cubicBezTo>
                    <a:pt x="7758" y="2733"/>
                    <a:pt x="7765" y="2733"/>
                    <a:pt x="7773" y="2733"/>
                  </a:cubicBezTo>
                  <a:cubicBezTo>
                    <a:pt x="7921" y="2733"/>
                    <a:pt x="8071" y="2619"/>
                    <a:pt x="8049" y="2482"/>
                  </a:cubicBezTo>
                  <a:lnTo>
                    <a:pt x="8049" y="2482"/>
                  </a:lnTo>
                  <a:cubicBezTo>
                    <a:pt x="8140" y="2498"/>
                    <a:pt x="8227" y="2518"/>
                    <a:pt x="8308" y="2518"/>
                  </a:cubicBezTo>
                  <a:cubicBezTo>
                    <a:pt x="8354" y="2518"/>
                    <a:pt x="8399" y="2511"/>
                    <a:pt x="8442" y="2494"/>
                  </a:cubicBezTo>
                  <a:cubicBezTo>
                    <a:pt x="8561" y="2470"/>
                    <a:pt x="8680" y="2328"/>
                    <a:pt x="8644" y="2209"/>
                  </a:cubicBezTo>
                  <a:lnTo>
                    <a:pt x="8644" y="2209"/>
                  </a:lnTo>
                  <a:cubicBezTo>
                    <a:pt x="8675" y="2216"/>
                    <a:pt x="8707" y="2220"/>
                    <a:pt x="8738" y="2220"/>
                  </a:cubicBezTo>
                  <a:cubicBezTo>
                    <a:pt x="8851" y="2220"/>
                    <a:pt x="8962" y="2171"/>
                    <a:pt x="9037" y="2078"/>
                  </a:cubicBezTo>
                  <a:cubicBezTo>
                    <a:pt x="9120" y="1959"/>
                    <a:pt x="9144" y="1792"/>
                    <a:pt x="9084" y="1673"/>
                  </a:cubicBezTo>
                  <a:lnTo>
                    <a:pt x="310" y="42"/>
                  </a:lnTo>
                  <a:cubicBezTo>
                    <a:pt x="282" y="14"/>
                    <a:pt x="241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48;p59"/>
            <p:cNvSpPr/>
            <p:nvPr/>
          </p:nvSpPr>
          <p:spPr>
            <a:xfrm>
              <a:off x="3063968" y="2917724"/>
              <a:ext cx="3040911" cy="1460410"/>
            </a:xfrm>
            <a:custGeom>
              <a:avLst/>
              <a:gdLst/>
              <a:ahLst/>
              <a:cxnLst/>
              <a:rect l="l" t="t" r="r" b="b"/>
              <a:pathLst>
                <a:path w="8812" h="4232" extrusionOk="0">
                  <a:moveTo>
                    <a:pt x="4001" y="1"/>
                  </a:moveTo>
                  <a:cubicBezTo>
                    <a:pt x="3727" y="239"/>
                    <a:pt x="3370" y="346"/>
                    <a:pt x="3013" y="417"/>
                  </a:cubicBezTo>
                  <a:cubicBezTo>
                    <a:pt x="2489" y="525"/>
                    <a:pt x="1977" y="620"/>
                    <a:pt x="1453" y="655"/>
                  </a:cubicBezTo>
                  <a:cubicBezTo>
                    <a:pt x="1313" y="670"/>
                    <a:pt x="1173" y="680"/>
                    <a:pt x="1036" y="680"/>
                  </a:cubicBezTo>
                  <a:cubicBezTo>
                    <a:pt x="728" y="680"/>
                    <a:pt x="430" y="630"/>
                    <a:pt x="167" y="465"/>
                  </a:cubicBezTo>
                  <a:cubicBezTo>
                    <a:pt x="12" y="703"/>
                    <a:pt x="0" y="1036"/>
                    <a:pt x="143" y="1287"/>
                  </a:cubicBezTo>
                  <a:cubicBezTo>
                    <a:pt x="283" y="1513"/>
                    <a:pt x="540" y="1661"/>
                    <a:pt x="790" y="1661"/>
                  </a:cubicBezTo>
                  <a:cubicBezTo>
                    <a:pt x="817" y="1661"/>
                    <a:pt x="843" y="1659"/>
                    <a:pt x="870" y="1656"/>
                  </a:cubicBezTo>
                  <a:lnTo>
                    <a:pt x="870" y="1656"/>
                  </a:lnTo>
                  <a:cubicBezTo>
                    <a:pt x="715" y="1894"/>
                    <a:pt x="667" y="2203"/>
                    <a:pt x="774" y="2477"/>
                  </a:cubicBezTo>
                  <a:cubicBezTo>
                    <a:pt x="870" y="2739"/>
                    <a:pt x="1108" y="2953"/>
                    <a:pt x="1393" y="3013"/>
                  </a:cubicBezTo>
                  <a:cubicBezTo>
                    <a:pt x="1461" y="3027"/>
                    <a:pt x="1530" y="3033"/>
                    <a:pt x="1598" y="3033"/>
                  </a:cubicBezTo>
                  <a:cubicBezTo>
                    <a:pt x="1878" y="3033"/>
                    <a:pt x="2157" y="2930"/>
                    <a:pt x="2405" y="2834"/>
                  </a:cubicBezTo>
                  <a:lnTo>
                    <a:pt x="2405" y="2834"/>
                  </a:lnTo>
                  <a:cubicBezTo>
                    <a:pt x="2394" y="3192"/>
                    <a:pt x="2572" y="3537"/>
                    <a:pt x="2822" y="3775"/>
                  </a:cubicBezTo>
                  <a:cubicBezTo>
                    <a:pt x="3137" y="4059"/>
                    <a:pt x="3565" y="4231"/>
                    <a:pt x="4001" y="4231"/>
                  </a:cubicBezTo>
                  <a:cubicBezTo>
                    <a:pt x="4076" y="4231"/>
                    <a:pt x="4152" y="4226"/>
                    <a:pt x="4227" y="4215"/>
                  </a:cubicBezTo>
                  <a:cubicBezTo>
                    <a:pt x="4727" y="4144"/>
                    <a:pt x="5192" y="3834"/>
                    <a:pt x="5442" y="3394"/>
                  </a:cubicBezTo>
                  <a:cubicBezTo>
                    <a:pt x="5589" y="3615"/>
                    <a:pt x="5860" y="3723"/>
                    <a:pt x="6123" y="3723"/>
                  </a:cubicBezTo>
                  <a:cubicBezTo>
                    <a:pt x="6243" y="3723"/>
                    <a:pt x="6361" y="3701"/>
                    <a:pt x="6466" y="3656"/>
                  </a:cubicBezTo>
                  <a:cubicBezTo>
                    <a:pt x="6823" y="3501"/>
                    <a:pt x="7085" y="3192"/>
                    <a:pt x="7263" y="2846"/>
                  </a:cubicBezTo>
                  <a:cubicBezTo>
                    <a:pt x="7333" y="2924"/>
                    <a:pt x="7446" y="2952"/>
                    <a:pt x="7563" y="2952"/>
                  </a:cubicBezTo>
                  <a:cubicBezTo>
                    <a:pt x="7606" y="2952"/>
                    <a:pt x="7650" y="2948"/>
                    <a:pt x="7692" y="2941"/>
                  </a:cubicBezTo>
                  <a:cubicBezTo>
                    <a:pt x="8180" y="2858"/>
                    <a:pt x="8609" y="2525"/>
                    <a:pt x="8811" y="2072"/>
                  </a:cubicBezTo>
                  <a:cubicBezTo>
                    <a:pt x="7978" y="1787"/>
                    <a:pt x="7204" y="1346"/>
                    <a:pt x="6525" y="775"/>
                  </a:cubicBezTo>
                  <a:cubicBezTo>
                    <a:pt x="6120" y="427"/>
                    <a:pt x="5692" y="23"/>
                    <a:pt x="5165" y="23"/>
                  </a:cubicBezTo>
                  <a:cubicBezTo>
                    <a:pt x="5150" y="23"/>
                    <a:pt x="5135" y="24"/>
                    <a:pt x="5120" y="24"/>
                  </a:cubicBezTo>
                  <a:lnTo>
                    <a:pt x="4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49;p59"/>
            <p:cNvSpPr/>
            <p:nvPr/>
          </p:nvSpPr>
          <p:spPr>
            <a:xfrm>
              <a:off x="4259694" y="2305538"/>
              <a:ext cx="760228" cy="772651"/>
            </a:xfrm>
            <a:custGeom>
              <a:avLst/>
              <a:gdLst/>
              <a:ahLst/>
              <a:cxnLst/>
              <a:rect l="l" t="t" r="r" b="b"/>
              <a:pathLst>
                <a:path w="2203" h="2239" extrusionOk="0">
                  <a:moveTo>
                    <a:pt x="1822" y="1"/>
                  </a:moveTo>
                  <a:lnTo>
                    <a:pt x="1631" y="48"/>
                  </a:lnTo>
                  <a:lnTo>
                    <a:pt x="834" y="215"/>
                  </a:lnTo>
                  <a:cubicBezTo>
                    <a:pt x="798" y="394"/>
                    <a:pt x="691" y="513"/>
                    <a:pt x="607" y="596"/>
                  </a:cubicBezTo>
                  <a:lnTo>
                    <a:pt x="595" y="620"/>
                  </a:lnTo>
                  <a:lnTo>
                    <a:pt x="417" y="751"/>
                  </a:lnTo>
                  <a:lnTo>
                    <a:pt x="238" y="882"/>
                  </a:lnTo>
                  <a:cubicBezTo>
                    <a:pt x="119" y="977"/>
                    <a:pt x="12" y="1096"/>
                    <a:pt x="0" y="1239"/>
                  </a:cubicBezTo>
                  <a:lnTo>
                    <a:pt x="0" y="1334"/>
                  </a:lnTo>
                  <a:cubicBezTo>
                    <a:pt x="0" y="1429"/>
                    <a:pt x="60" y="1548"/>
                    <a:pt x="119" y="1644"/>
                  </a:cubicBezTo>
                  <a:cubicBezTo>
                    <a:pt x="179" y="1715"/>
                    <a:pt x="238" y="1810"/>
                    <a:pt x="298" y="1882"/>
                  </a:cubicBezTo>
                  <a:cubicBezTo>
                    <a:pt x="322" y="1929"/>
                    <a:pt x="357" y="1953"/>
                    <a:pt x="381" y="1989"/>
                  </a:cubicBezTo>
                  <a:lnTo>
                    <a:pt x="2203" y="2239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50;p59"/>
            <p:cNvSpPr/>
            <p:nvPr/>
          </p:nvSpPr>
          <p:spPr>
            <a:xfrm>
              <a:off x="4280054" y="2486364"/>
              <a:ext cx="497616" cy="216715"/>
            </a:xfrm>
            <a:custGeom>
              <a:avLst/>
              <a:gdLst/>
              <a:ahLst/>
              <a:cxnLst/>
              <a:rect l="l" t="t" r="r" b="b"/>
              <a:pathLst>
                <a:path w="1442" h="628" extrusionOk="0">
                  <a:moveTo>
                    <a:pt x="560" y="1"/>
                  </a:moveTo>
                  <a:cubicBezTo>
                    <a:pt x="429" y="1"/>
                    <a:pt x="310" y="72"/>
                    <a:pt x="191" y="155"/>
                  </a:cubicBezTo>
                  <a:cubicBezTo>
                    <a:pt x="120" y="215"/>
                    <a:pt x="24" y="274"/>
                    <a:pt x="1" y="358"/>
                  </a:cubicBezTo>
                  <a:lnTo>
                    <a:pt x="84" y="393"/>
                  </a:lnTo>
                  <a:cubicBezTo>
                    <a:pt x="116" y="401"/>
                    <a:pt x="146" y="405"/>
                    <a:pt x="175" y="405"/>
                  </a:cubicBezTo>
                  <a:cubicBezTo>
                    <a:pt x="234" y="405"/>
                    <a:pt x="286" y="389"/>
                    <a:pt x="334" y="358"/>
                  </a:cubicBezTo>
                  <a:lnTo>
                    <a:pt x="334" y="358"/>
                  </a:lnTo>
                  <a:cubicBezTo>
                    <a:pt x="322" y="405"/>
                    <a:pt x="322" y="453"/>
                    <a:pt x="322" y="489"/>
                  </a:cubicBezTo>
                  <a:cubicBezTo>
                    <a:pt x="322" y="524"/>
                    <a:pt x="322" y="536"/>
                    <a:pt x="334" y="572"/>
                  </a:cubicBezTo>
                  <a:cubicBezTo>
                    <a:pt x="352" y="584"/>
                    <a:pt x="373" y="590"/>
                    <a:pt x="394" y="590"/>
                  </a:cubicBezTo>
                  <a:cubicBezTo>
                    <a:pt x="414" y="590"/>
                    <a:pt x="435" y="584"/>
                    <a:pt x="453" y="572"/>
                  </a:cubicBezTo>
                  <a:cubicBezTo>
                    <a:pt x="513" y="536"/>
                    <a:pt x="572" y="489"/>
                    <a:pt x="620" y="453"/>
                  </a:cubicBezTo>
                  <a:cubicBezTo>
                    <a:pt x="632" y="512"/>
                    <a:pt x="632" y="572"/>
                    <a:pt x="691" y="596"/>
                  </a:cubicBezTo>
                  <a:cubicBezTo>
                    <a:pt x="713" y="612"/>
                    <a:pt x="741" y="621"/>
                    <a:pt x="768" y="621"/>
                  </a:cubicBezTo>
                  <a:cubicBezTo>
                    <a:pt x="800" y="621"/>
                    <a:pt x="832" y="609"/>
                    <a:pt x="858" y="584"/>
                  </a:cubicBezTo>
                  <a:cubicBezTo>
                    <a:pt x="906" y="548"/>
                    <a:pt x="929" y="489"/>
                    <a:pt x="965" y="453"/>
                  </a:cubicBezTo>
                  <a:cubicBezTo>
                    <a:pt x="985" y="553"/>
                    <a:pt x="1098" y="628"/>
                    <a:pt x="1204" y="628"/>
                  </a:cubicBezTo>
                  <a:cubicBezTo>
                    <a:pt x="1224" y="628"/>
                    <a:pt x="1244" y="625"/>
                    <a:pt x="1263" y="620"/>
                  </a:cubicBezTo>
                  <a:cubicBezTo>
                    <a:pt x="1382" y="572"/>
                    <a:pt x="1441" y="405"/>
                    <a:pt x="1382" y="298"/>
                  </a:cubicBezTo>
                  <a:cubicBezTo>
                    <a:pt x="1334" y="215"/>
                    <a:pt x="1227" y="167"/>
                    <a:pt x="1132" y="143"/>
                  </a:cubicBezTo>
                  <a:cubicBezTo>
                    <a:pt x="1013" y="96"/>
                    <a:pt x="894" y="60"/>
                    <a:pt x="751" y="36"/>
                  </a:cubicBezTo>
                  <a:cubicBezTo>
                    <a:pt x="691" y="12"/>
                    <a:pt x="620" y="1"/>
                    <a:pt x="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51;p59"/>
            <p:cNvSpPr/>
            <p:nvPr/>
          </p:nvSpPr>
          <p:spPr>
            <a:xfrm>
              <a:off x="4259694" y="2765885"/>
              <a:ext cx="435846" cy="224652"/>
            </a:xfrm>
            <a:custGeom>
              <a:avLst/>
              <a:gdLst/>
              <a:ahLst/>
              <a:cxnLst/>
              <a:rect l="l" t="t" r="r" b="b"/>
              <a:pathLst>
                <a:path w="1263" h="651" extrusionOk="0">
                  <a:moveTo>
                    <a:pt x="0" y="0"/>
                  </a:moveTo>
                  <a:cubicBezTo>
                    <a:pt x="0" y="107"/>
                    <a:pt x="60" y="226"/>
                    <a:pt x="119" y="310"/>
                  </a:cubicBezTo>
                  <a:cubicBezTo>
                    <a:pt x="179" y="381"/>
                    <a:pt x="238" y="476"/>
                    <a:pt x="298" y="548"/>
                  </a:cubicBezTo>
                  <a:cubicBezTo>
                    <a:pt x="441" y="595"/>
                    <a:pt x="607" y="619"/>
                    <a:pt x="750" y="643"/>
                  </a:cubicBezTo>
                  <a:cubicBezTo>
                    <a:pt x="781" y="647"/>
                    <a:pt x="810" y="650"/>
                    <a:pt x="838" y="650"/>
                  </a:cubicBezTo>
                  <a:cubicBezTo>
                    <a:pt x="886" y="650"/>
                    <a:pt x="931" y="642"/>
                    <a:pt x="976" y="619"/>
                  </a:cubicBezTo>
                  <a:cubicBezTo>
                    <a:pt x="1072" y="595"/>
                    <a:pt x="1143" y="500"/>
                    <a:pt x="1191" y="417"/>
                  </a:cubicBezTo>
                  <a:cubicBezTo>
                    <a:pt x="1226" y="310"/>
                    <a:pt x="1250" y="226"/>
                    <a:pt x="1262" y="119"/>
                  </a:cubicBezTo>
                  <a:lnTo>
                    <a:pt x="1262" y="119"/>
                  </a:lnTo>
                  <a:cubicBezTo>
                    <a:pt x="1048" y="167"/>
                    <a:pt x="834" y="179"/>
                    <a:pt x="607" y="191"/>
                  </a:cubicBezTo>
                  <a:cubicBezTo>
                    <a:pt x="563" y="196"/>
                    <a:pt x="519" y="198"/>
                    <a:pt x="475" y="198"/>
                  </a:cubicBezTo>
                  <a:cubicBezTo>
                    <a:pt x="413" y="198"/>
                    <a:pt x="354" y="193"/>
                    <a:pt x="298" y="179"/>
                  </a:cubicBezTo>
                  <a:cubicBezTo>
                    <a:pt x="191" y="143"/>
                    <a:pt x="83" y="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52;p59"/>
            <p:cNvSpPr/>
            <p:nvPr/>
          </p:nvSpPr>
          <p:spPr>
            <a:xfrm>
              <a:off x="3585739" y="3160320"/>
              <a:ext cx="633236" cy="230173"/>
            </a:xfrm>
            <a:custGeom>
              <a:avLst/>
              <a:gdLst/>
              <a:ahLst/>
              <a:cxnLst/>
              <a:rect l="l" t="t" r="r" b="b"/>
              <a:pathLst>
                <a:path w="1835" h="667" extrusionOk="0">
                  <a:moveTo>
                    <a:pt x="1834" y="0"/>
                  </a:moveTo>
                  <a:lnTo>
                    <a:pt x="1" y="667"/>
                  </a:lnTo>
                  <a:cubicBezTo>
                    <a:pt x="655" y="595"/>
                    <a:pt x="1298" y="357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53;p59"/>
            <p:cNvSpPr/>
            <p:nvPr/>
          </p:nvSpPr>
          <p:spPr>
            <a:xfrm>
              <a:off x="4004675" y="3205527"/>
              <a:ext cx="448269" cy="563528"/>
            </a:xfrm>
            <a:custGeom>
              <a:avLst/>
              <a:gdLst/>
              <a:ahLst/>
              <a:cxnLst/>
              <a:rect l="l" t="t" r="r" b="b"/>
              <a:pathLst>
                <a:path w="1299" h="1633" extrusionOk="0">
                  <a:moveTo>
                    <a:pt x="1299" y="0"/>
                  </a:moveTo>
                  <a:lnTo>
                    <a:pt x="1" y="1631"/>
                  </a:lnTo>
                  <a:cubicBezTo>
                    <a:pt x="6" y="1632"/>
                    <a:pt x="11" y="1633"/>
                    <a:pt x="17" y="1633"/>
                  </a:cubicBezTo>
                  <a:cubicBezTo>
                    <a:pt x="71" y="1633"/>
                    <a:pt x="124" y="1579"/>
                    <a:pt x="168" y="1536"/>
                  </a:cubicBezTo>
                  <a:cubicBezTo>
                    <a:pt x="596" y="1060"/>
                    <a:pt x="977" y="56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54;p59"/>
            <p:cNvSpPr/>
            <p:nvPr/>
          </p:nvSpPr>
          <p:spPr>
            <a:xfrm>
              <a:off x="4711413" y="3176539"/>
              <a:ext cx="156670" cy="735727"/>
            </a:xfrm>
            <a:custGeom>
              <a:avLst/>
              <a:gdLst/>
              <a:ahLst/>
              <a:cxnLst/>
              <a:rect l="l" t="t" r="r" b="b"/>
              <a:pathLst>
                <a:path w="454" h="2132" extrusionOk="0">
                  <a:moveTo>
                    <a:pt x="1" y="1"/>
                  </a:moveTo>
                  <a:lnTo>
                    <a:pt x="1" y="1"/>
                  </a:lnTo>
                  <a:cubicBezTo>
                    <a:pt x="25" y="727"/>
                    <a:pt x="191" y="1441"/>
                    <a:pt x="453" y="21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55;p59"/>
            <p:cNvSpPr/>
            <p:nvPr/>
          </p:nvSpPr>
          <p:spPr>
            <a:xfrm>
              <a:off x="4921226" y="3081985"/>
              <a:ext cx="530054" cy="666019"/>
            </a:xfrm>
            <a:custGeom>
              <a:avLst/>
              <a:gdLst/>
              <a:ahLst/>
              <a:cxnLst/>
              <a:rect l="l" t="t" r="r" b="b"/>
              <a:pathLst>
                <a:path w="1536" h="1930" extrusionOk="0">
                  <a:moveTo>
                    <a:pt x="0" y="1"/>
                  </a:moveTo>
                  <a:cubicBezTo>
                    <a:pt x="417" y="715"/>
                    <a:pt x="941" y="1358"/>
                    <a:pt x="1536" y="19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56;p59"/>
            <p:cNvSpPr/>
            <p:nvPr/>
          </p:nvSpPr>
          <p:spPr>
            <a:xfrm>
              <a:off x="4497804" y="2732411"/>
              <a:ext cx="612530" cy="265372"/>
            </a:xfrm>
            <a:custGeom>
              <a:avLst/>
              <a:gdLst/>
              <a:ahLst/>
              <a:cxnLst/>
              <a:rect l="l" t="t" r="r" b="b"/>
              <a:pathLst>
                <a:path w="1775" h="769" extrusionOk="0">
                  <a:moveTo>
                    <a:pt x="907" y="0"/>
                  </a:moveTo>
                  <a:cubicBezTo>
                    <a:pt x="803" y="0"/>
                    <a:pt x="700" y="21"/>
                    <a:pt x="608" y="61"/>
                  </a:cubicBezTo>
                  <a:lnTo>
                    <a:pt x="525" y="264"/>
                  </a:lnTo>
                  <a:cubicBezTo>
                    <a:pt x="477" y="502"/>
                    <a:pt x="239" y="692"/>
                    <a:pt x="1" y="704"/>
                  </a:cubicBezTo>
                  <a:cubicBezTo>
                    <a:pt x="127" y="755"/>
                    <a:pt x="259" y="768"/>
                    <a:pt x="393" y="768"/>
                  </a:cubicBezTo>
                  <a:cubicBezTo>
                    <a:pt x="513" y="768"/>
                    <a:pt x="633" y="758"/>
                    <a:pt x="751" y="752"/>
                  </a:cubicBezTo>
                  <a:cubicBezTo>
                    <a:pt x="1108" y="716"/>
                    <a:pt x="1465" y="692"/>
                    <a:pt x="1775" y="526"/>
                  </a:cubicBezTo>
                  <a:cubicBezTo>
                    <a:pt x="1549" y="430"/>
                    <a:pt x="1429" y="192"/>
                    <a:pt x="1227" y="73"/>
                  </a:cubicBezTo>
                  <a:cubicBezTo>
                    <a:pt x="1129" y="24"/>
                    <a:pt x="1017" y="0"/>
                    <a:pt x="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57;p59"/>
            <p:cNvSpPr/>
            <p:nvPr/>
          </p:nvSpPr>
          <p:spPr>
            <a:xfrm>
              <a:off x="4280054" y="2868376"/>
              <a:ext cx="723648" cy="406513"/>
            </a:xfrm>
            <a:custGeom>
              <a:avLst/>
              <a:gdLst/>
              <a:ahLst/>
              <a:cxnLst/>
              <a:rect l="l" t="t" r="r" b="b"/>
              <a:pathLst>
                <a:path w="2097" h="1178" extrusionOk="0">
                  <a:moveTo>
                    <a:pt x="1429" y="1"/>
                  </a:moveTo>
                  <a:cubicBezTo>
                    <a:pt x="1382" y="239"/>
                    <a:pt x="1239" y="465"/>
                    <a:pt x="1025" y="584"/>
                  </a:cubicBezTo>
                  <a:cubicBezTo>
                    <a:pt x="904" y="655"/>
                    <a:pt x="759" y="688"/>
                    <a:pt x="613" y="688"/>
                  </a:cubicBezTo>
                  <a:cubicBezTo>
                    <a:pt x="513" y="688"/>
                    <a:pt x="414" y="673"/>
                    <a:pt x="322" y="644"/>
                  </a:cubicBezTo>
                  <a:cubicBezTo>
                    <a:pt x="263" y="620"/>
                    <a:pt x="191" y="596"/>
                    <a:pt x="132" y="596"/>
                  </a:cubicBezTo>
                  <a:cubicBezTo>
                    <a:pt x="72" y="596"/>
                    <a:pt x="1" y="656"/>
                    <a:pt x="1" y="715"/>
                  </a:cubicBezTo>
                  <a:cubicBezTo>
                    <a:pt x="1" y="739"/>
                    <a:pt x="24" y="787"/>
                    <a:pt x="60" y="822"/>
                  </a:cubicBezTo>
                  <a:cubicBezTo>
                    <a:pt x="281" y="1052"/>
                    <a:pt x="608" y="1177"/>
                    <a:pt x="932" y="1177"/>
                  </a:cubicBezTo>
                  <a:cubicBezTo>
                    <a:pt x="1044" y="1177"/>
                    <a:pt x="1156" y="1162"/>
                    <a:pt x="1263" y="1132"/>
                  </a:cubicBezTo>
                  <a:cubicBezTo>
                    <a:pt x="1679" y="1013"/>
                    <a:pt x="2001" y="644"/>
                    <a:pt x="2096" y="203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58;p59"/>
            <p:cNvSpPr/>
            <p:nvPr/>
          </p:nvSpPr>
          <p:spPr>
            <a:xfrm>
              <a:off x="4078868" y="2958789"/>
              <a:ext cx="271584" cy="238801"/>
            </a:xfrm>
            <a:custGeom>
              <a:avLst/>
              <a:gdLst/>
              <a:ahLst/>
              <a:cxnLst/>
              <a:rect l="l" t="t" r="r" b="b"/>
              <a:pathLst>
                <a:path w="787" h="692" extrusionOk="0">
                  <a:moveTo>
                    <a:pt x="369" y="1"/>
                  </a:moveTo>
                  <a:cubicBezTo>
                    <a:pt x="405" y="84"/>
                    <a:pt x="441" y="155"/>
                    <a:pt x="477" y="227"/>
                  </a:cubicBezTo>
                  <a:lnTo>
                    <a:pt x="203" y="144"/>
                  </a:lnTo>
                  <a:cubicBezTo>
                    <a:pt x="191" y="120"/>
                    <a:pt x="167" y="120"/>
                    <a:pt x="143" y="120"/>
                  </a:cubicBezTo>
                  <a:cubicBezTo>
                    <a:pt x="131" y="120"/>
                    <a:pt x="119" y="155"/>
                    <a:pt x="119" y="167"/>
                  </a:cubicBezTo>
                  <a:cubicBezTo>
                    <a:pt x="119" y="179"/>
                    <a:pt x="143" y="179"/>
                    <a:pt x="167" y="203"/>
                  </a:cubicBezTo>
                  <a:cubicBezTo>
                    <a:pt x="250" y="239"/>
                    <a:pt x="346" y="275"/>
                    <a:pt x="429" y="310"/>
                  </a:cubicBezTo>
                  <a:cubicBezTo>
                    <a:pt x="322" y="286"/>
                    <a:pt x="226" y="251"/>
                    <a:pt x="119" y="215"/>
                  </a:cubicBezTo>
                  <a:cubicBezTo>
                    <a:pt x="100" y="202"/>
                    <a:pt x="73" y="192"/>
                    <a:pt x="51" y="192"/>
                  </a:cubicBezTo>
                  <a:cubicBezTo>
                    <a:pt x="33" y="192"/>
                    <a:pt x="18" y="199"/>
                    <a:pt x="12" y="215"/>
                  </a:cubicBezTo>
                  <a:cubicBezTo>
                    <a:pt x="0" y="227"/>
                    <a:pt x="12" y="251"/>
                    <a:pt x="24" y="275"/>
                  </a:cubicBezTo>
                  <a:cubicBezTo>
                    <a:pt x="48" y="286"/>
                    <a:pt x="72" y="286"/>
                    <a:pt x="84" y="298"/>
                  </a:cubicBezTo>
                  <a:lnTo>
                    <a:pt x="441" y="429"/>
                  </a:lnTo>
                  <a:cubicBezTo>
                    <a:pt x="346" y="406"/>
                    <a:pt x="250" y="394"/>
                    <a:pt x="143" y="370"/>
                  </a:cubicBezTo>
                  <a:cubicBezTo>
                    <a:pt x="134" y="370"/>
                    <a:pt x="120" y="368"/>
                    <a:pt x="106" y="368"/>
                  </a:cubicBezTo>
                  <a:cubicBezTo>
                    <a:pt x="85" y="368"/>
                    <a:pt x="62" y="372"/>
                    <a:pt x="48" y="394"/>
                  </a:cubicBezTo>
                  <a:cubicBezTo>
                    <a:pt x="60" y="453"/>
                    <a:pt x="131" y="477"/>
                    <a:pt x="191" y="501"/>
                  </a:cubicBezTo>
                  <a:cubicBezTo>
                    <a:pt x="298" y="525"/>
                    <a:pt x="381" y="536"/>
                    <a:pt x="488" y="572"/>
                  </a:cubicBezTo>
                  <a:cubicBezTo>
                    <a:pt x="440" y="586"/>
                    <a:pt x="387" y="592"/>
                    <a:pt x="334" y="592"/>
                  </a:cubicBezTo>
                  <a:cubicBezTo>
                    <a:pt x="298" y="592"/>
                    <a:pt x="261" y="589"/>
                    <a:pt x="226" y="584"/>
                  </a:cubicBezTo>
                  <a:cubicBezTo>
                    <a:pt x="191" y="584"/>
                    <a:pt x="179" y="584"/>
                    <a:pt x="167" y="596"/>
                  </a:cubicBezTo>
                  <a:cubicBezTo>
                    <a:pt x="167" y="608"/>
                    <a:pt x="167" y="632"/>
                    <a:pt x="179" y="644"/>
                  </a:cubicBezTo>
                  <a:cubicBezTo>
                    <a:pt x="191" y="656"/>
                    <a:pt x="203" y="656"/>
                    <a:pt x="226" y="656"/>
                  </a:cubicBezTo>
                  <a:cubicBezTo>
                    <a:pt x="310" y="679"/>
                    <a:pt x="417" y="691"/>
                    <a:pt x="500" y="691"/>
                  </a:cubicBezTo>
                  <a:cubicBezTo>
                    <a:pt x="596" y="691"/>
                    <a:pt x="703" y="679"/>
                    <a:pt x="774" y="620"/>
                  </a:cubicBezTo>
                  <a:lnTo>
                    <a:pt x="786" y="465"/>
                  </a:lnTo>
                  <a:cubicBezTo>
                    <a:pt x="727" y="286"/>
                    <a:pt x="607" y="120"/>
                    <a:pt x="441" y="25"/>
                  </a:cubicBezTo>
                  <a:cubicBezTo>
                    <a:pt x="417" y="1"/>
                    <a:pt x="405" y="1"/>
                    <a:pt x="369" y="1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59;p59"/>
            <p:cNvSpPr/>
            <p:nvPr/>
          </p:nvSpPr>
          <p:spPr>
            <a:xfrm>
              <a:off x="3548815" y="1705085"/>
              <a:ext cx="242597" cy="276415"/>
            </a:xfrm>
            <a:custGeom>
              <a:avLst/>
              <a:gdLst/>
              <a:ahLst/>
              <a:cxnLst/>
              <a:rect l="l" t="t" r="r" b="b"/>
              <a:pathLst>
                <a:path w="703" h="801" extrusionOk="0">
                  <a:moveTo>
                    <a:pt x="179" y="0"/>
                  </a:moveTo>
                  <a:cubicBezTo>
                    <a:pt x="175" y="0"/>
                    <a:pt x="171" y="1"/>
                    <a:pt x="167" y="2"/>
                  </a:cubicBezTo>
                  <a:cubicBezTo>
                    <a:pt x="155" y="26"/>
                    <a:pt x="143" y="38"/>
                    <a:pt x="143" y="62"/>
                  </a:cubicBezTo>
                  <a:cubicBezTo>
                    <a:pt x="143" y="86"/>
                    <a:pt x="155" y="109"/>
                    <a:pt x="167" y="121"/>
                  </a:cubicBezTo>
                  <a:cubicBezTo>
                    <a:pt x="227" y="229"/>
                    <a:pt x="286" y="348"/>
                    <a:pt x="346" y="455"/>
                  </a:cubicBezTo>
                  <a:cubicBezTo>
                    <a:pt x="286" y="360"/>
                    <a:pt x="215" y="288"/>
                    <a:pt x="155" y="217"/>
                  </a:cubicBezTo>
                  <a:cubicBezTo>
                    <a:pt x="119" y="181"/>
                    <a:pt x="96" y="157"/>
                    <a:pt x="60" y="157"/>
                  </a:cubicBezTo>
                  <a:cubicBezTo>
                    <a:pt x="36" y="217"/>
                    <a:pt x="60" y="288"/>
                    <a:pt x="108" y="336"/>
                  </a:cubicBezTo>
                  <a:cubicBezTo>
                    <a:pt x="167" y="407"/>
                    <a:pt x="227" y="502"/>
                    <a:pt x="286" y="574"/>
                  </a:cubicBezTo>
                  <a:cubicBezTo>
                    <a:pt x="215" y="538"/>
                    <a:pt x="143" y="479"/>
                    <a:pt x="84" y="407"/>
                  </a:cubicBezTo>
                  <a:cubicBezTo>
                    <a:pt x="60" y="395"/>
                    <a:pt x="48" y="383"/>
                    <a:pt x="36" y="383"/>
                  </a:cubicBezTo>
                  <a:cubicBezTo>
                    <a:pt x="12" y="395"/>
                    <a:pt x="0" y="407"/>
                    <a:pt x="12" y="419"/>
                  </a:cubicBezTo>
                  <a:cubicBezTo>
                    <a:pt x="36" y="443"/>
                    <a:pt x="36" y="455"/>
                    <a:pt x="48" y="467"/>
                  </a:cubicBezTo>
                  <a:cubicBezTo>
                    <a:pt x="108" y="538"/>
                    <a:pt x="167" y="621"/>
                    <a:pt x="238" y="681"/>
                  </a:cubicBezTo>
                  <a:cubicBezTo>
                    <a:pt x="310" y="741"/>
                    <a:pt x="405" y="776"/>
                    <a:pt x="489" y="800"/>
                  </a:cubicBezTo>
                  <a:lnTo>
                    <a:pt x="619" y="705"/>
                  </a:lnTo>
                  <a:cubicBezTo>
                    <a:pt x="691" y="526"/>
                    <a:pt x="703" y="324"/>
                    <a:pt x="643" y="145"/>
                  </a:cubicBezTo>
                  <a:cubicBezTo>
                    <a:pt x="631" y="109"/>
                    <a:pt x="631" y="98"/>
                    <a:pt x="596" y="86"/>
                  </a:cubicBezTo>
                  <a:cubicBezTo>
                    <a:pt x="584" y="157"/>
                    <a:pt x="560" y="240"/>
                    <a:pt x="536" y="324"/>
                  </a:cubicBezTo>
                  <a:cubicBezTo>
                    <a:pt x="500" y="229"/>
                    <a:pt x="441" y="157"/>
                    <a:pt x="393" y="62"/>
                  </a:cubicBezTo>
                  <a:lnTo>
                    <a:pt x="346" y="26"/>
                  </a:lnTo>
                  <a:cubicBezTo>
                    <a:pt x="334" y="26"/>
                    <a:pt x="298" y="26"/>
                    <a:pt x="286" y="38"/>
                  </a:cubicBezTo>
                  <a:cubicBezTo>
                    <a:pt x="286" y="50"/>
                    <a:pt x="286" y="86"/>
                    <a:pt x="298" y="98"/>
                  </a:cubicBezTo>
                  <a:cubicBezTo>
                    <a:pt x="346" y="169"/>
                    <a:pt x="393" y="264"/>
                    <a:pt x="441" y="348"/>
                  </a:cubicBezTo>
                  <a:cubicBezTo>
                    <a:pt x="358" y="264"/>
                    <a:pt x="298" y="169"/>
                    <a:pt x="262" y="62"/>
                  </a:cubicBezTo>
                  <a:cubicBezTo>
                    <a:pt x="241" y="41"/>
                    <a:pt x="210" y="0"/>
                    <a:pt x="179" y="0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260;p59"/>
            <p:cNvSpPr/>
            <p:nvPr/>
          </p:nvSpPr>
          <p:spPr>
            <a:xfrm>
              <a:off x="4403250" y="2322102"/>
              <a:ext cx="419626" cy="278486"/>
            </a:xfrm>
            <a:custGeom>
              <a:avLst/>
              <a:gdLst/>
              <a:ahLst/>
              <a:cxnLst/>
              <a:rect l="l" t="t" r="r" b="b"/>
              <a:pathLst>
                <a:path w="1216" h="807" extrusionOk="0">
                  <a:moveTo>
                    <a:pt x="1215" y="0"/>
                  </a:moveTo>
                  <a:cubicBezTo>
                    <a:pt x="1215" y="0"/>
                    <a:pt x="418" y="24"/>
                    <a:pt x="418" y="107"/>
                  </a:cubicBezTo>
                  <a:lnTo>
                    <a:pt x="418" y="167"/>
                  </a:lnTo>
                  <a:cubicBezTo>
                    <a:pt x="382" y="346"/>
                    <a:pt x="275" y="465"/>
                    <a:pt x="191" y="560"/>
                  </a:cubicBezTo>
                  <a:lnTo>
                    <a:pt x="179" y="572"/>
                  </a:lnTo>
                  <a:lnTo>
                    <a:pt x="1" y="703"/>
                  </a:lnTo>
                  <a:cubicBezTo>
                    <a:pt x="104" y="746"/>
                    <a:pt x="262" y="807"/>
                    <a:pt x="418" y="807"/>
                  </a:cubicBezTo>
                  <a:cubicBezTo>
                    <a:pt x="479" y="807"/>
                    <a:pt x="539" y="798"/>
                    <a:pt x="596" y="774"/>
                  </a:cubicBezTo>
                  <a:cubicBezTo>
                    <a:pt x="799" y="703"/>
                    <a:pt x="1072" y="262"/>
                    <a:pt x="1215" y="0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261;p59"/>
            <p:cNvSpPr/>
            <p:nvPr/>
          </p:nvSpPr>
          <p:spPr>
            <a:xfrm>
              <a:off x="4483310" y="2296910"/>
              <a:ext cx="770925" cy="639102"/>
            </a:xfrm>
            <a:custGeom>
              <a:avLst/>
              <a:gdLst/>
              <a:ahLst/>
              <a:cxnLst/>
              <a:rect l="l" t="t" r="r" b="b"/>
              <a:pathLst>
                <a:path w="2234" h="1852" extrusionOk="0">
                  <a:moveTo>
                    <a:pt x="1185" y="0"/>
                  </a:moveTo>
                  <a:cubicBezTo>
                    <a:pt x="1049" y="0"/>
                    <a:pt x="914" y="32"/>
                    <a:pt x="793" y="97"/>
                  </a:cubicBezTo>
                  <a:cubicBezTo>
                    <a:pt x="507" y="252"/>
                    <a:pt x="328" y="585"/>
                    <a:pt x="328" y="930"/>
                  </a:cubicBezTo>
                  <a:cubicBezTo>
                    <a:pt x="317" y="1238"/>
                    <a:pt x="0" y="1851"/>
                    <a:pt x="1434" y="1851"/>
                  </a:cubicBezTo>
                  <a:cubicBezTo>
                    <a:pt x="1498" y="1851"/>
                    <a:pt x="1566" y="1850"/>
                    <a:pt x="1638" y="1847"/>
                  </a:cubicBezTo>
                  <a:cubicBezTo>
                    <a:pt x="1841" y="1847"/>
                    <a:pt x="2055" y="1800"/>
                    <a:pt x="2162" y="1621"/>
                  </a:cubicBezTo>
                  <a:cubicBezTo>
                    <a:pt x="2233" y="1502"/>
                    <a:pt x="2222" y="1347"/>
                    <a:pt x="2186" y="1192"/>
                  </a:cubicBezTo>
                  <a:cubicBezTo>
                    <a:pt x="2126" y="811"/>
                    <a:pt x="1995" y="395"/>
                    <a:pt x="1698" y="169"/>
                  </a:cubicBezTo>
                  <a:cubicBezTo>
                    <a:pt x="1553" y="59"/>
                    <a:pt x="1370" y="0"/>
                    <a:pt x="11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262;p59"/>
            <p:cNvSpPr/>
            <p:nvPr/>
          </p:nvSpPr>
          <p:spPr>
            <a:xfrm>
              <a:off x="3121597" y="3098550"/>
              <a:ext cx="419281" cy="304367"/>
            </a:xfrm>
            <a:custGeom>
              <a:avLst/>
              <a:gdLst/>
              <a:ahLst/>
              <a:cxnLst/>
              <a:rect l="l" t="t" r="r" b="b"/>
              <a:pathLst>
                <a:path w="1215" h="882" extrusionOk="0">
                  <a:moveTo>
                    <a:pt x="179" y="1"/>
                  </a:moveTo>
                  <a:lnTo>
                    <a:pt x="179" y="1"/>
                  </a:lnTo>
                  <a:cubicBezTo>
                    <a:pt x="0" y="167"/>
                    <a:pt x="95" y="477"/>
                    <a:pt x="262" y="632"/>
                  </a:cubicBezTo>
                  <a:cubicBezTo>
                    <a:pt x="500" y="870"/>
                    <a:pt x="857" y="870"/>
                    <a:pt x="1167" y="882"/>
                  </a:cubicBezTo>
                  <a:cubicBezTo>
                    <a:pt x="1211" y="882"/>
                    <a:pt x="1214" y="821"/>
                    <a:pt x="1177" y="821"/>
                  </a:cubicBezTo>
                  <a:cubicBezTo>
                    <a:pt x="1174" y="821"/>
                    <a:pt x="1171" y="821"/>
                    <a:pt x="1167" y="822"/>
                  </a:cubicBezTo>
                  <a:cubicBezTo>
                    <a:pt x="1121" y="824"/>
                    <a:pt x="1074" y="826"/>
                    <a:pt x="1027" y="826"/>
                  </a:cubicBezTo>
                  <a:cubicBezTo>
                    <a:pt x="814" y="826"/>
                    <a:pt x="590" y="798"/>
                    <a:pt x="405" y="691"/>
                  </a:cubicBezTo>
                  <a:cubicBezTo>
                    <a:pt x="155" y="524"/>
                    <a:pt x="107" y="286"/>
                    <a:pt x="214" y="36"/>
                  </a:cubicBezTo>
                  <a:cubicBezTo>
                    <a:pt x="20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63;p59"/>
            <p:cNvSpPr/>
            <p:nvPr/>
          </p:nvSpPr>
          <p:spPr>
            <a:xfrm>
              <a:off x="3359707" y="3420517"/>
              <a:ext cx="501067" cy="448614"/>
            </a:xfrm>
            <a:custGeom>
              <a:avLst/>
              <a:gdLst/>
              <a:ahLst/>
              <a:cxnLst/>
              <a:rect l="l" t="t" r="r" b="b"/>
              <a:pathLst>
                <a:path w="1452" h="1300" extrusionOk="0">
                  <a:moveTo>
                    <a:pt x="386" y="1"/>
                  </a:moveTo>
                  <a:cubicBezTo>
                    <a:pt x="380" y="1"/>
                    <a:pt x="374" y="4"/>
                    <a:pt x="370" y="8"/>
                  </a:cubicBezTo>
                  <a:cubicBezTo>
                    <a:pt x="191" y="294"/>
                    <a:pt x="1" y="842"/>
                    <a:pt x="310" y="1103"/>
                  </a:cubicBezTo>
                  <a:cubicBezTo>
                    <a:pt x="467" y="1234"/>
                    <a:pt x="694" y="1300"/>
                    <a:pt x="919" y="1300"/>
                  </a:cubicBezTo>
                  <a:cubicBezTo>
                    <a:pt x="1105" y="1300"/>
                    <a:pt x="1289" y="1255"/>
                    <a:pt x="1429" y="1163"/>
                  </a:cubicBezTo>
                  <a:cubicBezTo>
                    <a:pt x="1451" y="1152"/>
                    <a:pt x="1443" y="1102"/>
                    <a:pt x="1406" y="1102"/>
                  </a:cubicBezTo>
                  <a:cubicBezTo>
                    <a:pt x="1402" y="1102"/>
                    <a:pt x="1398" y="1102"/>
                    <a:pt x="1394" y="1103"/>
                  </a:cubicBezTo>
                  <a:cubicBezTo>
                    <a:pt x="1222" y="1180"/>
                    <a:pt x="1038" y="1232"/>
                    <a:pt x="857" y="1232"/>
                  </a:cubicBezTo>
                  <a:cubicBezTo>
                    <a:pt x="699" y="1232"/>
                    <a:pt x="545" y="1192"/>
                    <a:pt x="405" y="1092"/>
                  </a:cubicBezTo>
                  <a:cubicBezTo>
                    <a:pt x="48" y="853"/>
                    <a:pt x="334" y="330"/>
                    <a:pt x="405" y="32"/>
                  </a:cubicBezTo>
                  <a:cubicBezTo>
                    <a:pt x="405" y="9"/>
                    <a:pt x="396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64;p59"/>
            <p:cNvSpPr/>
            <p:nvPr/>
          </p:nvSpPr>
          <p:spPr>
            <a:xfrm>
              <a:off x="3980173" y="3859813"/>
              <a:ext cx="866170" cy="367518"/>
            </a:xfrm>
            <a:custGeom>
              <a:avLst/>
              <a:gdLst/>
              <a:ahLst/>
              <a:cxnLst/>
              <a:rect l="l" t="t" r="r" b="b"/>
              <a:pathLst>
                <a:path w="2510" h="1065" extrusionOk="0">
                  <a:moveTo>
                    <a:pt x="69" y="0"/>
                  </a:moveTo>
                  <a:cubicBezTo>
                    <a:pt x="63" y="0"/>
                    <a:pt x="60" y="3"/>
                    <a:pt x="60" y="9"/>
                  </a:cubicBezTo>
                  <a:cubicBezTo>
                    <a:pt x="1" y="569"/>
                    <a:pt x="465" y="997"/>
                    <a:pt x="989" y="1057"/>
                  </a:cubicBezTo>
                  <a:cubicBezTo>
                    <a:pt x="1057" y="1062"/>
                    <a:pt x="1127" y="1065"/>
                    <a:pt x="1197" y="1065"/>
                  </a:cubicBezTo>
                  <a:cubicBezTo>
                    <a:pt x="1447" y="1065"/>
                    <a:pt x="1704" y="1028"/>
                    <a:pt x="1917" y="926"/>
                  </a:cubicBezTo>
                  <a:cubicBezTo>
                    <a:pt x="2156" y="819"/>
                    <a:pt x="2417" y="640"/>
                    <a:pt x="2501" y="402"/>
                  </a:cubicBezTo>
                  <a:cubicBezTo>
                    <a:pt x="2510" y="375"/>
                    <a:pt x="2492" y="362"/>
                    <a:pt x="2467" y="362"/>
                  </a:cubicBezTo>
                  <a:cubicBezTo>
                    <a:pt x="2459" y="362"/>
                    <a:pt x="2450" y="363"/>
                    <a:pt x="2441" y="366"/>
                  </a:cubicBezTo>
                  <a:cubicBezTo>
                    <a:pt x="2275" y="592"/>
                    <a:pt x="2120" y="771"/>
                    <a:pt x="1846" y="878"/>
                  </a:cubicBezTo>
                  <a:cubicBezTo>
                    <a:pt x="1638" y="951"/>
                    <a:pt x="1393" y="988"/>
                    <a:pt x="1167" y="988"/>
                  </a:cubicBezTo>
                  <a:cubicBezTo>
                    <a:pt x="1135" y="988"/>
                    <a:pt x="1103" y="987"/>
                    <a:pt x="1072" y="985"/>
                  </a:cubicBezTo>
                  <a:cubicBezTo>
                    <a:pt x="524" y="950"/>
                    <a:pt x="108" y="581"/>
                    <a:pt x="96" y="9"/>
                  </a:cubicBezTo>
                  <a:cubicBezTo>
                    <a:pt x="84" y="3"/>
                    <a:pt x="75" y="0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65;p59"/>
            <p:cNvSpPr/>
            <p:nvPr/>
          </p:nvSpPr>
          <p:spPr>
            <a:xfrm>
              <a:off x="4904661" y="3981284"/>
              <a:ext cx="20705" cy="17254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27" y="1"/>
                  </a:moveTo>
                  <a:cubicBezTo>
                    <a:pt x="1" y="1"/>
                    <a:pt x="4" y="50"/>
                    <a:pt x="36" y="50"/>
                  </a:cubicBezTo>
                  <a:cubicBezTo>
                    <a:pt x="60" y="50"/>
                    <a:pt x="60" y="2"/>
                    <a:pt x="36" y="2"/>
                  </a:cubicBez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D15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66;p59"/>
            <p:cNvSpPr/>
            <p:nvPr/>
          </p:nvSpPr>
          <p:spPr>
            <a:xfrm>
              <a:off x="4904661" y="3811846"/>
              <a:ext cx="512800" cy="269513"/>
            </a:xfrm>
            <a:custGeom>
              <a:avLst/>
              <a:gdLst/>
              <a:ahLst/>
              <a:cxnLst/>
              <a:rect l="l" t="t" r="r" b="b"/>
              <a:pathLst>
                <a:path w="1486" h="781" extrusionOk="0">
                  <a:moveTo>
                    <a:pt x="1435" y="1"/>
                  </a:moveTo>
                  <a:cubicBezTo>
                    <a:pt x="1427" y="1"/>
                    <a:pt x="1420" y="2"/>
                    <a:pt x="1417" y="5"/>
                  </a:cubicBezTo>
                  <a:cubicBezTo>
                    <a:pt x="1286" y="267"/>
                    <a:pt x="1179" y="517"/>
                    <a:pt x="881" y="660"/>
                  </a:cubicBezTo>
                  <a:cubicBezTo>
                    <a:pt x="788" y="701"/>
                    <a:pt x="690" y="720"/>
                    <a:pt x="593" y="720"/>
                  </a:cubicBezTo>
                  <a:cubicBezTo>
                    <a:pt x="383" y="720"/>
                    <a:pt x="175" y="632"/>
                    <a:pt x="12" y="493"/>
                  </a:cubicBezTo>
                  <a:cubicBezTo>
                    <a:pt x="12" y="493"/>
                    <a:pt x="0" y="505"/>
                    <a:pt x="12" y="529"/>
                  </a:cubicBezTo>
                  <a:cubicBezTo>
                    <a:pt x="170" y="695"/>
                    <a:pt x="380" y="780"/>
                    <a:pt x="593" y="780"/>
                  </a:cubicBezTo>
                  <a:cubicBezTo>
                    <a:pt x="686" y="780"/>
                    <a:pt x="779" y="764"/>
                    <a:pt x="870" y="731"/>
                  </a:cubicBezTo>
                  <a:cubicBezTo>
                    <a:pt x="1191" y="624"/>
                    <a:pt x="1370" y="327"/>
                    <a:pt x="1477" y="29"/>
                  </a:cubicBezTo>
                  <a:cubicBezTo>
                    <a:pt x="1486" y="12"/>
                    <a:pt x="1456" y="1"/>
                    <a:pt x="1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67;p59"/>
            <p:cNvSpPr/>
            <p:nvPr/>
          </p:nvSpPr>
          <p:spPr>
            <a:xfrm>
              <a:off x="5486133" y="3556481"/>
              <a:ext cx="522117" cy="273999"/>
            </a:xfrm>
            <a:custGeom>
              <a:avLst/>
              <a:gdLst/>
              <a:ahLst/>
              <a:cxnLst/>
              <a:rect l="l" t="t" r="r" b="b"/>
              <a:pathLst>
                <a:path w="1513" h="794" extrusionOk="0">
                  <a:moveTo>
                    <a:pt x="1471" y="1"/>
                  </a:moveTo>
                  <a:cubicBezTo>
                    <a:pt x="1453" y="1"/>
                    <a:pt x="1433" y="10"/>
                    <a:pt x="1423" y="31"/>
                  </a:cubicBezTo>
                  <a:cubicBezTo>
                    <a:pt x="1363" y="293"/>
                    <a:pt x="1173" y="507"/>
                    <a:pt x="923" y="614"/>
                  </a:cubicBezTo>
                  <a:cubicBezTo>
                    <a:pt x="792" y="662"/>
                    <a:pt x="637" y="698"/>
                    <a:pt x="494" y="709"/>
                  </a:cubicBezTo>
                  <a:cubicBezTo>
                    <a:pt x="454" y="709"/>
                    <a:pt x="370" y="718"/>
                    <a:pt x="284" y="718"/>
                  </a:cubicBezTo>
                  <a:cubicBezTo>
                    <a:pt x="165" y="718"/>
                    <a:pt x="44" y="702"/>
                    <a:pt x="30" y="626"/>
                  </a:cubicBezTo>
                  <a:cubicBezTo>
                    <a:pt x="33" y="623"/>
                    <a:pt x="34" y="621"/>
                    <a:pt x="33" y="621"/>
                  </a:cubicBezTo>
                  <a:lnTo>
                    <a:pt x="33" y="621"/>
                  </a:lnTo>
                  <a:cubicBezTo>
                    <a:pt x="30" y="621"/>
                    <a:pt x="18" y="630"/>
                    <a:pt x="18" y="638"/>
                  </a:cubicBezTo>
                  <a:cubicBezTo>
                    <a:pt x="1" y="758"/>
                    <a:pt x="159" y="793"/>
                    <a:pt x="342" y="793"/>
                  </a:cubicBezTo>
                  <a:cubicBezTo>
                    <a:pt x="539" y="793"/>
                    <a:pt x="766" y="752"/>
                    <a:pt x="828" y="733"/>
                  </a:cubicBezTo>
                  <a:cubicBezTo>
                    <a:pt x="1161" y="626"/>
                    <a:pt x="1423" y="388"/>
                    <a:pt x="1506" y="43"/>
                  </a:cubicBezTo>
                  <a:cubicBezTo>
                    <a:pt x="1513" y="16"/>
                    <a:pt x="1493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68;p59"/>
            <p:cNvSpPr/>
            <p:nvPr/>
          </p:nvSpPr>
          <p:spPr>
            <a:xfrm>
              <a:off x="3450120" y="3361507"/>
              <a:ext cx="103181" cy="103181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55" y="1"/>
                  </a:moveTo>
                  <a:cubicBezTo>
                    <a:pt x="72" y="1"/>
                    <a:pt x="1" y="60"/>
                    <a:pt x="1" y="143"/>
                  </a:cubicBezTo>
                  <a:cubicBezTo>
                    <a:pt x="1" y="227"/>
                    <a:pt x="72" y="298"/>
                    <a:pt x="155" y="298"/>
                  </a:cubicBezTo>
                  <a:cubicBezTo>
                    <a:pt x="239" y="298"/>
                    <a:pt x="298" y="227"/>
                    <a:pt x="298" y="143"/>
                  </a:cubicBez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69;p59"/>
            <p:cNvSpPr/>
            <p:nvPr/>
          </p:nvSpPr>
          <p:spPr>
            <a:xfrm>
              <a:off x="3893902" y="3743519"/>
              <a:ext cx="103181" cy="103181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39"/>
                    <a:pt x="72" y="298"/>
                    <a:pt x="155" y="298"/>
                  </a:cubicBezTo>
                  <a:cubicBezTo>
                    <a:pt x="227" y="298"/>
                    <a:pt x="298" y="239"/>
                    <a:pt x="298" y="156"/>
                  </a:cubicBez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70;p59"/>
            <p:cNvSpPr/>
            <p:nvPr/>
          </p:nvSpPr>
          <p:spPr>
            <a:xfrm>
              <a:off x="4834954" y="3920204"/>
              <a:ext cx="102836" cy="103181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43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27"/>
                    <a:pt x="60" y="298"/>
                    <a:pt x="143" y="298"/>
                  </a:cubicBezTo>
                  <a:cubicBezTo>
                    <a:pt x="226" y="298"/>
                    <a:pt x="298" y="227"/>
                    <a:pt x="298" y="156"/>
                  </a:cubicBezTo>
                  <a:cubicBezTo>
                    <a:pt x="298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71;p59"/>
            <p:cNvSpPr/>
            <p:nvPr/>
          </p:nvSpPr>
          <p:spPr>
            <a:xfrm>
              <a:off x="5409869" y="3739378"/>
              <a:ext cx="103181" cy="103181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60" y="299"/>
                    <a:pt x="144" y="299"/>
                  </a:cubicBezTo>
                  <a:cubicBezTo>
                    <a:pt x="227" y="299"/>
                    <a:pt x="299" y="239"/>
                    <a:pt x="299" y="156"/>
                  </a:cubicBezTo>
                  <a:cubicBezTo>
                    <a:pt x="299" y="72"/>
                    <a:pt x="227" y="1"/>
                    <a:pt x="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72;p59"/>
            <p:cNvSpPr/>
            <p:nvPr/>
          </p:nvSpPr>
          <p:spPr>
            <a:xfrm>
              <a:off x="4695194" y="1455241"/>
              <a:ext cx="172889" cy="201531"/>
            </a:xfrm>
            <a:custGeom>
              <a:avLst/>
              <a:gdLst/>
              <a:ahLst/>
              <a:cxnLst/>
              <a:rect l="l" t="t" r="r" b="b"/>
              <a:pathLst>
                <a:path w="501" h="584" extrusionOk="0">
                  <a:moveTo>
                    <a:pt x="0" y="0"/>
                  </a:moveTo>
                  <a:cubicBezTo>
                    <a:pt x="0" y="107"/>
                    <a:pt x="0" y="214"/>
                    <a:pt x="48" y="298"/>
                  </a:cubicBezTo>
                  <a:lnTo>
                    <a:pt x="179" y="429"/>
                  </a:lnTo>
                  <a:cubicBezTo>
                    <a:pt x="238" y="476"/>
                    <a:pt x="286" y="524"/>
                    <a:pt x="345" y="572"/>
                  </a:cubicBezTo>
                  <a:lnTo>
                    <a:pt x="500" y="583"/>
                  </a:lnTo>
                  <a:cubicBezTo>
                    <a:pt x="500" y="488"/>
                    <a:pt x="488" y="405"/>
                    <a:pt x="429" y="333"/>
                  </a:cubicBezTo>
                  <a:cubicBezTo>
                    <a:pt x="369" y="250"/>
                    <a:pt x="310" y="191"/>
                    <a:pt x="238" y="131"/>
                  </a:cubicBezTo>
                  <a:cubicBezTo>
                    <a:pt x="191" y="107"/>
                    <a:pt x="131" y="60"/>
                    <a:pt x="72" y="48"/>
                  </a:cubicBezTo>
                  <a:cubicBezTo>
                    <a:pt x="48" y="36"/>
                    <a:pt x="12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73;p59"/>
            <p:cNvSpPr/>
            <p:nvPr/>
          </p:nvSpPr>
          <p:spPr>
            <a:xfrm>
              <a:off x="5093769" y="1761679"/>
              <a:ext cx="259161" cy="129753"/>
            </a:xfrm>
            <a:custGeom>
              <a:avLst/>
              <a:gdLst/>
              <a:ahLst/>
              <a:cxnLst/>
              <a:rect l="l" t="t" r="r" b="b"/>
              <a:pathLst>
                <a:path w="751" h="376" extrusionOk="0">
                  <a:moveTo>
                    <a:pt x="227" y="0"/>
                  </a:moveTo>
                  <a:cubicBezTo>
                    <a:pt x="152" y="0"/>
                    <a:pt x="76" y="8"/>
                    <a:pt x="0" y="17"/>
                  </a:cubicBezTo>
                  <a:lnTo>
                    <a:pt x="24" y="112"/>
                  </a:lnTo>
                  <a:cubicBezTo>
                    <a:pt x="95" y="231"/>
                    <a:pt x="214" y="315"/>
                    <a:pt x="345" y="350"/>
                  </a:cubicBezTo>
                  <a:cubicBezTo>
                    <a:pt x="393" y="368"/>
                    <a:pt x="445" y="376"/>
                    <a:pt x="496" y="376"/>
                  </a:cubicBezTo>
                  <a:cubicBezTo>
                    <a:pt x="585" y="376"/>
                    <a:pt x="675" y="352"/>
                    <a:pt x="750" y="315"/>
                  </a:cubicBezTo>
                  <a:cubicBezTo>
                    <a:pt x="655" y="172"/>
                    <a:pt x="500" y="41"/>
                    <a:pt x="322" y="5"/>
                  </a:cubicBezTo>
                  <a:cubicBezTo>
                    <a:pt x="290" y="2"/>
                    <a:pt x="259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274;p59"/>
            <p:cNvSpPr/>
            <p:nvPr/>
          </p:nvSpPr>
          <p:spPr>
            <a:xfrm>
              <a:off x="4362185" y="1557042"/>
              <a:ext cx="756432" cy="658427"/>
            </a:xfrm>
            <a:custGeom>
              <a:avLst/>
              <a:gdLst/>
              <a:ahLst/>
              <a:cxnLst/>
              <a:rect l="l" t="t" r="r" b="b"/>
              <a:pathLst>
                <a:path w="2192" h="1908" extrusionOk="0">
                  <a:moveTo>
                    <a:pt x="1020" y="1"/>
                  </a:moveTo>
                  <a:cubicBezTo>
                    <a:pt x="1006" y="1"/>
                    <a:pt x="992" y="1"/>
                    <a:pt x="977" y="3"/>
                  </a:cubicBezTo>
                  <a:cubicBezTo>
                    <a:pt x="918" y="3"/>
                    <a:pt x="882" y="15"/>
                    <a:pt x="834" y="38"/>
                  </a:cubicBezTo>
                  <a:cubicBezTo>
                    <a:pt x="787" y="62"/>
                    <a:pt x="727" y="98"/>
                    <a:pt x="703" y="134"/>
                  </a:cubicBezTo>
                  <a:cubicBezTo>
                    <a:pt x="668" y="169"/>
                    <a:pt x="656" y="193"/>
                    <a:pt x="656" y="229"/>
                  </a:cubicBezTo>
                  <a:cubicBezTo>
                    <a:pt x="608" y="134"/>
                    <a:pt x="525" y="74"/>
                    <a:pt x="418" y="62"/>
                  </a:cubicBezTo>
                  <a:cubicBezTo>
                    <a:pt x="399" y="60"/>
                    <a:pt x="381" y="59"/>
                    <a:pt x="363" y="59"/>
                  </a:cubicBezTo>
                  <a:cubicBezTo>
                    <a:pt x="278" y="59"/>
                    <a:pt x="201" y="82"/>
                    <a:pt x="132" y="122"/>
                  </a:cubicBezTo>
                  <a:cubicBezTo>
                    <a:pt x="72" y="157"/>
                    <a:pt x="37" y="193"/>
                    <a:pt x="13" y="241"/>
                  </a:cubicBezTo>
                  <a:lnTo>
                    <a:pt x="13" y="253"/>
                  </a:lnTo>
                  <a:cubicBezTo>
                    <a:pt x="1" y="300"/>
                    <a:pt x="1" y="360"/>
                    <a:pt x="1" y="408"/>
                  </a:cubicBezTo>
                  <a:cubicBezTo>
                    <a:pt x="13" y="634"/>
                    <a:pt x="84" y="872"/>
                    <a:pt x="263" y="1003"/>
                  </a:cubicBezTo>
                  <a:lnTo>
                    <a:pt x="918" y="1884"/>
                  </a:lnTo>
                  <a:cubicBezTo>
                    <a:pt x="986" y="1900"/>
                    <a:pt x="1055" y="1907"/>
                    <a:pt x="1126" y="1907"/>
                  </a:cubicBezTo>
                  <a:cubicBezTo>
                    <a:pt x="1314" y="1907"/>
                    <a:pt x="1506" y="1855"/>
                    <a:pt x="1680" y="1777"/>
                  </a:cubicBezTo>
                  <a:cubicBezTo>
                    <a:pt x="1870" y="1681"/>
                    <a:pt x="2061" y="1551"/>
                    <a:pt x="2144" y="1348"/>
                  </a:cubicBezTo>
                  <a:cubicBezTo>
                    <a:pt x="2144" y="1324"/>
                    <a:pt x="2156" y="1312"/>
                    <a:pt x="2156" y="1300"/>
                  </a:cubicBezTo>
                  <a:cubicBezTo>
                    <a:pt x="2180" y="1205"/>
                    <a:pt x="2180" y="1110"/>
                    <a:pt x="2192" y="991"/>
                  </a:cubicBezTo>
                  <a:cubicBezTo>
                    <a:pt x="2192" y="836"/>
                    <a:pt x="2144" y="669"/>
                    <a:pt x="2037" y="574"/>
                  </a:cubicBezTo>
                  <a:cubicBezTo>
                    <a:pt x="1977" y="527"/>
                    <a:pt x="1906" y="479"/>
                    <a:pt x="1834" y="479"/>
                  </a:cubicBezTo>
                  <a:cubicBezTo>
                    <a:pt x="1751" y="479"/>
                    <a:pt x="1680" y="491"/>
                    <a:pt x="1632" y="550"/>
                  </a:cubicBezTo>
                  <a:cubicBezTo>
                    <a:pt x="1620" y="527"/>
                    <a:pt x="1608" y="479"/>
                    <a:pt x="1596" y="455"/>
                  </a:cubicBezTo>
                  <a:cubicBezTo>
                    <a:pt x="1537" y="324"/>
                    <a:pt x="1453" y="205"/>
                    <a:pt x="1334" y="122"/>
                  </a:cubicBezTo>
                  <a:cubicBezTo>
                    <a:pt x="1238" y="47"/>
                    <a:pt x="1142" y="1"/>
                    <a:pt x="1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275;p59"/>
            <p:cNvSpPr/>
            <p:nvPr/>
          </p:nvSpPr>
          <p:spPr>
            <a:xfrm>
              <a:off x="4366326" y="1783765"/>
              <a:ext cx="493475" cy="485193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489" y="1"/>
                  </a:moveTo>
                  <a:cubicBezTo>
                    <a:pt x="417" y="1"/>
                    <a:pt x="322" y="1"/>
                    <a:pt x="286" y="60"/>
                  </a:cubicBezTo>
                  <a:cubicBezTo>
                    <a:pt x="239" y="108"/>
                    <a:pt x="239" y="167"/>
                    <a:pt x="239" y="227"/>
                  </a:cubicBezTo>
                  <a:cubicBezTo>
                    <a:pt x="203" y="370"/>
                    <a:pt x="1" y="1310"/>
                    <a:pt x="358" y="1370"/>
                  </a:cubicBezTo>
                  <a:cubicBezTo>
                    <a:pt x="465" y="1405"/>
                    <a:pt x="548" y="1405"/>
                    <a:pt x="656" y="1405"/>
                  </a:cubicBezTo>
                  <a:lnTo>
                    <a:pt x="822" y="1405"/>
                  </a:lnTo>
                  <a:cubicBezTo>
                    <a:pt x="965" y="1405"/>
                    <a:pt x="1132" y="1382"/>
                    <a:pt x="1215" y="1286"/>
                  </a:cubicBezTo>
                  <a:cubicBezTo>
                    <a:pt x="1251" y="1239"/>
                    <a:pt x="1275" y="1179"/>
                    <a:pt x="1298" y="1120"/>
                  </a:cubicBezTo>
                  <a:cubicBezTo>
                    <a:pt x="1322" y="965"/>
                    <a:pt x="1370" y="834"/>
                    <a:pt x="1382" y="691"/>
                  </a:cubicBezTo>
                  <a:lnTo>
                    <a:pt x="1429" y="286"/>
                  </a:lnTo>
                  <a:cubicBezTo>
                    <a:pt x="1429" y="191"/>
                    <a:pt x="1310" y="155"/>
                    <a:pt x="1310" y="155"/>
                  </a:cubicBezTo>
                  <a:cubicBezTo>
                    <a:pt x="1298" y="155"/>
                    <a:pt x="1298" y="155"/>
                    <a:pt x="1275" y="132"/>
                  </a:cubicBezTo>
                  <a:cubicBezTo>
                    <a:pt x="1025" y="60"/>
                    <a:pt x="763" y="12"/>
                    <a:pt x="489" y="1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276;p59"/>
            <p:cNvSpPr/>
            <p:nvPr/>
          </p:nvSpPr>
          <p:spPr>
            <a:xfrm>
              <a:off x="4530587" y="2149558"/>
              <a:ext cx="214299" cy="239146"/>
            </a:xfrm>
            <a:custGeom>
              <a:avLst/>
              <a:gdLst/>
              <a:ahLst/>
              <a:cxnLst/>
              <a:rect l="l" t="t" r="r" b="b"/>
              <a:pathLst>
                <a:path w="621" h="693" extrusionOk="0">
                  <a:moveTo>
                    <a:pt x="561" y="0"/>
                  </a:moveTo>
                  <a:lnTo>
                    <a:pt x="1" y="72"/>
                  </a:lnTo>
                  <a:lnTo>
                    <a:pt x="13" y="345"/>
                  </a:lnTo>
                  <a:lnTo>
                    <a:pt x="25" y="465"/>
                  </a:lnTo>
                  <a:lnTo>
                    <a:pt x="49" y="655"/>
                  </a:lnTo>
                  <a:cubicBezTo>
                    <a:pt x="49" y="655"/>
                    <a:pt x="121" y="693"/>
                    <a:pt x="237" y="693"/>
                  </a:cubicBezTo>
                  <a:cubicBezTo>
                    <a:pt x="337" y="693"/>
                    <a:pt x="471" y="665"/>
                    <a:pt x="620" y="560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277;p59"/>
            <p:cNvSpPr/>
            <p:nvPr/>
          </p:nvSpPr>
          <p:spPr>
            <a:xfrm>
              <a:off x="4493663" y="2128853"/>
              <a:ext cx="127682" cy="83166"/>
            </a:xfrm>
            <a:custGeom>
              <a:avLst/>
              <a:gdLst/>
              <a:ahLst/>
              <a:cxnLst/>
              <a:rect l="l" t="t" r="r" b="b"/>
              <a:pathLst>
                <a:path w="370" h="24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7" y="191"/>
                    <a:pt x="167" y="239"/>
                  </a:cubicBezTo>
                  <a:cubicBezTo>
                    <a:pt x="174" y="240"/>
                    <a:pt x="180" y="240"/>
                    <a:pt x="186" y="240"/>
                  </a:cubicBezTo>
                  <a:cubicBezTo>
                    <a:pt x="305" y="240"/>
                    <a:pt x="370" y="24"/>
                    <a:pt x="370" y="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278;p59"/>
            <p:cNvSpPr/>
            <p:nvPr/>
          </p:nvSpPr>
          <p:spPr>
            <a:xfrm>
              <a:off x="4760760" y="1968732"/>
              <a:ext cx="345" cy="4486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2A2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279;p59"/>
            <p:cNvSpPr/>
            <p:nvPr/>
          </p:nvSpPr>
          <p:spPr>
            <a:xfrm>
              <a:off x="4769042" y="2010142"/>
              <a:ext cx="148388" cy="160121"/>
            </a:xfrm>
            <a:custGeom>
              <a:avLst/>
              <a:gdLst/>
              <a:ahLst/>
              <a:cxnLst/>
              <a:rect l="l" t="t" r="r" b="b"/>
              <a:pathLst>
                <a:path w="430" h="464" extrusionOk="0">
                  <a:moveTo>
                    <a:pt x="253" y="1"/>
                  </a:moveTo>
                  <a:cubicBezTo>
                    <a:pt x="223" y="1"/>
                    <a:pt x="194" y="9"/>
                    <a:pt x="167" y="35"/>
                  </a:cubicBezTo>
                  <a:lnTo>
                    <a:pt x="1" y="368"/>
                  </a:lnTo>
                  <a:cubicBezTo>
                    <a:pt x="36" y="428"/>
                    <a:pt x="96" y="464"/>
                    <a:pt x="179" y="464"/>
                  </a:cubicBezTo>
                  <a:cubicBezTo>
                    <a:pt x="251" y="464"/>
                    <a:pt x="310" y="428"/>
                    <a:pt x="346" y="368"/>
                  </a:cubicBezTo>
                  <a:cubicBezTo>
                    <a:pt x="393" y="309"/>
                    <a:pt x="429" y="249"/>
                    <a:pt x="429" y="178"/>
                  </a:cubicBezTo>
                  <a:cubicBezTo>
                    <a:pt x="429" y="130"/>
                    <a:pt x="405" y="71"/>
                    <a:pt x="382" y="47"/>
                  </a:cubicBezTo>
                  <a:cubicBezTo>
                    <a:pt x="370" y="35"/>
                    <a:pt x="346" y="11"/>
                    <a:pt x="322" y="11"/>
                  </a:cubicBezTo>
                  <a:cubicBezTo>
                    <a:pt x="301" y="6"/>
                    <a:pt x="277" y="1"/>
                    <a:pt x="253" y="1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280;p59"/>
            <p:cNvSpPr/>
            <p:nvPr/>
          </p:nvSpPr>
          <p:spPr>
            <a:xfrm>
              <a:off x="4752478" y="1808266"/>
              <a:ext cx="206017" cy="315755"/>
            </a:xfrm>
            <a:custGeom>
              <a:avLst/>
              <a:gdLst/>
              <a:ahLst/>
              <a:cxnLst/>
              <a:rect l="l" t="t" r="r" b="b"/>
              <a:pathLst>
                <a:path w="597" h="915" extrusionOk="0">
                  <a:moveTo>
                    <a:pt x="84" y="1"/>
                  </a:moveTo>
                  <a:lnTo>
                    <a:pt x="84" y="1"/>
                  </a:lnTo>
                  <a:cubicBezTo>
                    <a:pt x="179" y="120"/>
                    <a:pt x="203" y="299"/>
                    <a:pt x="132" y="442"/>
                  </a:cubicBezTo>
                  <a:cubicBezTo>
                    <a:pt x="120" y="453"/>
                    <a:pt x="96" y="477"/>
                    <a:pt x="96" y="513"/>
                  </a:cubicBezTo>
                  <a:cubicBezTo>
                    <a:pt x="84" y="596"/>
                    <a:pt x="191" y="680"/>
                    <a:pt x="168" y="763"/>
                  </a:cubicBezTo>
                  <a:cubicBezTo>
                    <a:pt x="132" y="834"/>
                    <a:pt x="37" y="834"/>
                    <a:pt x="1" y="894"/>
                  </a:cubicBezTo>
                  <a:cubicBezTo>
                    <a:pt x="24" y="908"/>
                    <a:pt x="52" y="915"/>
                    <a:pt x="80" y="915"/>
                  </a:cubicBezTo>
                  <a:cubicBezTo>
                    <a:pt x="122" y="915"/>
                    <a:pt x="167" y="899"/>
                    <a:pt x="203" y="870"/>
                  </a:cubicBezTo>
                  <a:cubicBezTo>
                    <a:pt x="263" y="823"/>
                    <a:pt x="310" y="763"/>
                    <a:pt x="310" y="692"/>
                  </a:cubicBezTo>
                  <a:lnTo>
                    <a:pt x="310" y="620"/>
                  </a:lnTo>
                  <a:cubicBezTo>
                    <a:pt x="322" y="537"/>
                    <a:pt x="418" y="501"/>
                    <a:pt x="477" y="453"/>
                  </a:cubicBezTo>
                  <a:cubicBezTo>
                    <a:pt x="560" y="358"/>
                    <a:pt x="596" y="227"/>
                    <a:pt x="549" y="108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281;p59"/>
            <p:cNvSpPr/>
            <p:nvPr/>
          </p:nvSpPr>
          <p:spPr>
            <a:xfrm>
              <a:off x="4879815" y="1488024"/>
              <a:ext cx="398921" cy="374075"/>
            </a:xfrm>
            <a:custGeom>
              <a:avLst/>
              <a:gdLst/>
              <a:ahLst/>
              <a:cxnLst/>
              <a:rect l="l" t="t" r="r" b="b"/>
              <a:pathLst>
                <a:path w="1156" h="1084" extrusionOk="0">
                  <a:moveTo>
                    <a:pt x="537" y="0"/>
                  </a:moveTo>
                  <a:cubicBezTo>
                    <a:pt x="346" y="12"/>
                    <a:pt x="144" y="84"/>
                    <a:pt x="49" y="250"/>
                  </a:cubicBezTo>
                  <a:cubicBezTo>
                    <a:pt x="13" y="274"/>
                    <a:pt x="1" y="310"/>
                    <a:pt x="1" y="357"/>
                  </a:cubicBezTo>
                  <a:cubicBezTo>
                    <a:pt x="1" y="393"/>
                    <a:pt x="1" y="441"/>
                    <a:pt x="13" y="488"/>
                  </a:cubicBezTo>
                  <a:cubicBezTo>
                    <a:pt x="29" y="526"/>
                    <a:pt x="43" y="568"/>
                    <a:pt x="59" y="608"/>
                  </a:cubicBezTo>
                  <a:lnTo>
                    <a:pt x="59" y="608"/>
                  </a:lnTo>
                  <a:cubicBezTo>
                    <a:pt x="51" y="700"/>
                    <a:pt x="75" y="801"/>
                    <a:pt x="132" y="869"/>
                  </a:cubicBezTo>
                  <a:cubicBezTo>
                    <a:pt x="168" y="917"/>
                    <a:pt x="227" y="953"/>
                    <a:pt x="263" y="977"/>
                  </a:cubicBezTo>
                  <a:cubicBezTo>
                    <a:pt x="311" y="1012"/>
                    <a:pt x="358" y="1036"/>
                    <a:pt x="406" y="1048"/>
                  </a:cubicBezTo>
                  <a:cubicBezTo>
                    <a:pt x="461" y="1073"/>
                    <a:pt x="522" y="1083"/>
                    <a:pt x="585" y="1083"/>
                  </a:cubicBezTo>
                  <a:cubicBezTo>
                    <a:pt x="671" y="1083"/>
                    <a:pt x="758" y="1064"/>
                    <a:pt x="834" y="1036"/>
                  </a:cubicBezTo>
                  <a:cubicBezTo>
                    <a:pt x="906" y="1012"/>
                    <a:pt x="965" y="977"/>
                    <a:pt x="1025" y="929"/>
                  </a:cubicBezTo>
                  <a:cubicBezTo>
                    <a:pt x="1096" y="858"/>
                    <a:pt x="1132" y="774"/>
                    <a:pt x="1144" y="667"/>
                  </a:cubicBezTo>
                  <a:cubicBezTo>
                    <a:pt x="1156" y="536"/>
                    <a:pt x="1132" y="381"/>
                    <a:pt x="1073" y="262"/>
                  </a:cubicBezTo>
                  <a:cubicBezTo>
                    <a:pt x="1013" y="143"/>
                    <a:pt x="894" y="36"/>
                    <a:pt x="763" y="12"/>
                  </a:cubicBezTo>
                  <a:cubicBezTo>
                    <a:pt x="692" y="0"/>
                    <a:pt x="608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282;p59"/>
            <p:cNvSpPr/>
            <p:nvPr/>
          </p:nvSpPr>
          <p:spPr>
            <a:xfrm>
              <a:off x="4818390" y="1451100"/>
              <a:ext cx="283662" cy="271239"/>
            </a:xfrm>
            <a:custGeom>
              <a:avLst/>
              <a:gdLst/>
              <a:ahLst/>
              <a:cxnLst/>
              <a:rect l="l" t="t" r="r" b="b"/>
              <a:pathLst>
                <a:path w="822" h="786" extrusionOk="0">
                  <a:moveTo>
                    <a:pt x="72" y="0"/>
                  </a:moveTo>
                  <a:cubicBezTo>
                    <a:pt x="60" y="0"/>
                    <a:pt x="24" y="12"/>
                    <a:pt x="12" y="24"/>
                  </a:cubicBezTo>
                  <a:cubicBezTo>
                    <a:pt x="0" y="60"/>
                    <a:pt x="0" y="72"/>
                    <a:pt x="0" y="107"/>
                  </a:cubicBezTo>
                  <a:cubicBezTo>
                    <a:pt x="12" y="345"/>
                    <a:pt x="108" y="584"/>
                    <a:pt x="262" y="762"/>
                  </a:cubicBezTo>
                  <a:lnTo>
                    <a:pt x="358" y="786"/>
                  </a:lnTo>
                  <a:cubicBezTo>
                    <a:pt x="489" y="703"/>
                    <a:pt x="620" y="619"/>
                    <a:pt x="739" y="536"/>
                  </a:cubicBezTo>
                  <a:cubicBezTo>
                    <a:pt x="774" y="512"/>
                    <a:pt x="822" y="476"/>
                    <a:pt x="786" y="441"/>
                  </a:cubicBezTo>
                  <a:cubicBezTo>
                    <a:pt x="774" y="429"/>
                    <a:pt x="762" y="429"/>
                    <a:pt x="739" y="429"/>
                  </a:cubicBezTo>
                  <a:cubicBezTo>
                    <a:pt x="728" y="427"/>
                    <a:pt x="717" y="426"/>
                    <a:pt x="706" y="426"/>
                  </a:cubicBezTo>
                  <a:cubicBezTo>
                    <a:pt x="654" y="426"/>
                    <a:pt x="597" y="447"/>
                    <a:pt x="548" y="476"/>
                  </a:cubicBezTo>
                  <a:cubicBezTo>
                    <a:pt x="465" y="512"/>
                    <a:pt x="369" y="572"/>
                    <a:pt x="310" y="655"/>
                  </a:cubicBezTo>
                  <a:cubicBezTo>
                    <a:pt x="369" y="572"/>
                    <a:pt x="441" y="500"/>
                    <a:pt x="524" y="429"/>
                  </a:cubicBezTo>
                  <a:cubicBezTo>
                    <a:pt x="560" y="381"/>
                    <a:pt x="608" y="334"/>
                    <a:pt x="643" y="274"/>
                  </a:cubicBezTo>
                  <a:cubicBezTo>
                    <a:pt x="703" y="191"/>
                    <a:pt x="727" y="107"/>
                    <a:pt x="727" y="12"/>
                  </a:cubicBezTo>
                  <a:lnTo>
                    <a:pt x="727" y="12"/>
                  </a:lnTo>
                  <a:cubicBezTo>
                    <a:pt x="596" y="131"/>
                    <a:pt x="477" y="250"/>
                    <a:pt x="369" y="405"/>
                  </a:cubicBezTo>
                  <a:cubicBezTo>
                    <a:pt x="336" y="445"/>
                    <a:pt x="307" y="488"/>
                    <a:pt x="285" y="535"/>
                  </a:cubicBezTo>
                  <a:lnTo>
                    <a:pt x="285" y="535"/>
                  </a:lnTo>
                  <a:cubicBezTo>
                    <a:pt x="320" y="416"/>
                    <a:pt x="352" y="304"/>
                    <a:pt x="369" y="179"/>
                  </a:cubicBezTo>
                  <a:cubicBezTo>
                    <a:pt x="381" y="131"/>
                    <a:pt x="381" y="72"/>
                    <a:pt x="358" y="24"/>
                  </a:cubicBezTo>
                  <a:cubicBezTo>
                    <a:pt x="358" y="12"/>
                    <a:pt x="346" y="12"/>
                    <a:pt x="346" y="12"/>
                  </a:cubicBezTo>
                  <a:cubicBezTo>
                    <a:pt x="322" y="12"/>
                    <a:pt x="310" y="24"/>
                    <a:pt x="310" y="48"/>
                  </a:cubicBezTo>
                  <a:cubicBezTo>
                    <a:pt x="250" y="238"/>
                    <a:pt x="227" y="441"/>
                    <a:pt x="239" y="655"/>
                  </a:cubicBezTo>
                  <a:cubicBezTo>
                    <a:pt x="227" y="548"/>
                    <a:pt x="191" y="429"/>
                    <a:pt x="179" y="322"/>
                  </a:cubicBezTo>
                  <a:cubicBezTo>
                    <a:pt x="143" y="226"/>
                    <a:pt x="131" y="131"/>
                    <a:pt x="108" y="48"/>
                  </a:cubicBezTo>
                  <a:cubicBezTo>
                    <a:pt x="108" y="24"/>
                    <a:pt x="84" y="12"/>
                    <a:pt x="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283;p59"/>
            <p:cNvSpPr/>
            <p:nvPr/>
          </p:nvSpPr>
          <p:spPr>
            <a:xfrm>
              <a:off x="4999215" y="1796188"/>
              <a:ext cx="123541" cy="259161"/>
            </a:xfrm>
            <a:custGeom>
              <a:avLst/>
              <a:gdLst/>
              <a:ahLst/>
              <a:cxnLst/>
              <a:rect l="l" t="t" r="r" b="b"/>
              <a:pathLst>
                <a:path w="358" h="751" extrusionOk="0">
                  <a:moveTo>
                    <a:pt x="191" y="0"/>
                  </a:moveTo>
                  <a:lnTo>
                    <a:pt x="72" y="12"/>
                  </a:lnTo>
                  <a:cubicBezTo>
                    <a:pt x="48" y="84"/>
                    <a:pt x="24" y="155"/>
                    <a:pt x="12" y="238"/>
                  </a:cubicBezTo>
                  <a:cubicBezTo>
                    <a:pt x="0" y="298"/>
                    <a:pt x="0" y="369"/>
                    <a:pt x="12" y="429"/>
                  </a:cubicBezTo>
                  <a:cubicBezTo>
                    <a:pt x="36" y="560"/>
                    <a:pt x="143" y="667"/>
                    <a:pt x="250" y="750"/>
                  </a:cubicBezTo>
                  <a:cubicBezTo>
                    <a:pt x="238" y="738"/>
                    <a:pt x="250" y="727"/>
                    <a:pt x="250" y="715"/>
                  </a:cubicBezTo>
                  <a:cubicBezTo>
                    <a:pt x="322" y="607"/>
                    <a:pt x="357" y="477"/>
                    <a:pt x="334" y="334"/>
                  </a:cubicBezTo>
                  <a:cubicBezTo>
                    <a:pt x="322" y="203"/>
                    <a:pt x="262" y="84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284;p59"/>
            <p:cNvSpPr/>
            <p:nvPr/>
          </p:nvSpPr>
          <p:spPr>
            <a:xfrm>
              <a:off x="4986792" y="1660568"/>
              <a:ext cx="308508" cy="324727"/>
            </a:xfrm>
            <a:custGeom>
              <a:avLst/>
              <a:gdLst/>
              <a:ahLst/>
              <a:cxnLst/>
              <a:rect l="l" t="t" r="r" b="b"/>
              <a:pathLst>
                <a:path w="894" h="941" extrusionOk="0">
                  <a:moveTo>
                    <a:pt x="417" y="0"/>
                  </a:moveTo>
                  <a:cubicBezTo>
                    <a:pt x="393" y="119"/>
                    <a:pt x="358" y="238"/>
                    <a:pt x="370" y="358"/>
                  </a:cubicBezTo>
                  <a:cubicBezTo>
                    <a:pt x="310" y="238"/>
                    <a:pt x="191" y="155"/>
                    <a:pt x="60" y="131"/>
                  </a:cubicBezTo>
                  <a:lnTo>
                    <a:pt x="60" y="131"/>
                  </a:lnTo>
                  <a:cubicBezTo>
                    <a:pt x="120" y="238"/>
                    <a:pt x="215" y="322"/>
                    <a:pt x="298" y="393"/>
                  </a:cubicBezTo>
                  <a:cubicBezTo>
                    <a:pt x="191" y="393"/>
                    <a:pt x="60" y="393"/>
                    <a:pt x="1" y="489"/>
                  </a:cubicBezTo>
                  <a:cubicBezTo>
                    <a:pt x="50" y="503"/>
                    <a:pt x="100" y="510"/>
                    <a:pt x="149" y="510"/>
                  </a:cubicBezTo>
                  <a:cubicBezTo>
                    <a:pt x="217" y="510"/>
                    <a:pt x="284" y="497"/>
                    <a:pt x="346" y="477"/>
                  </a:cubicBezTo>
                  <a:lnTo>
                    <a:pt x="346" y="477"/>
                  </a:lnTo>
                  <a:cubicBezTo>
                    <a:pt x="239" y="536"/>
                    <a:pt x="120" y="608"/>
                    <a:pt x="48" y="715"/>
                  </a:cubicBezTo>
                  <a:cubicBezTo>
                    <a:pt x="48" y="727"/>
                    <a:pt x="36" y="727"/>
                    <a:pt x="36" y="750"/>
                  </a:cubicBezTo>
                  <a:cubicBezTo>
                    <a:pt x="36" y="764"/>
                    <a:pt x="49" y="770"/>
                    <a:pt x="63" y="770"/>
                  </a:cubicBezTo>
                  <a:cubicBezTo>
                    <a:pt x="74" y="770"/>
                    <a:pt x="86" y="767"/>
                    <a:pt x="96" y="762"/>
                  </a:cubicBezTo>
                  <a:cubicBezTo>
                    <a:pt x="206" y="718"/>
                    <a:pt x="295" y="654"/>
                    <a:pt x="374" y="551"/>
                  </a:cubicBezTo>
                  <a:lnTo>
                    <a:pt x="374" y="551"/>
                  </a:lnTo>
                  <a:cubicBezTo>
                    <a:pt x="383" y="681"/>
                    <a:pt x="408" y="814"/>
                    <a:pt x="453" y="941"/>
                  </a:cubicBezTo>
                  <a:cubicBezTo>
                    <a:pt x="477" y="941"/>
                    <a:pt x="489" y="893"/>
                    <a:pt x="489" y="870"/>
                  </a:cubicBezTo>
                  <a:cubicBezTo>
                    <a:pt x="501" y="807"/>
                    <a:pt x="501" y="747"/>
                    <a:pt x="492" y="688"/>
                  </a:cubicBezTo>
                  <a:lnTo>
                    <a:pt x="492" y="688"/>
                  </a:lnTo>
                  <a:cubicBezTo>
                    <a:pt x="520" y="760"/>
                    <a:pt x="560" y="826"/>
                    <a:pt x="608" y="881"/>
                  </a:cubicBezTo>
                  <a:cubicBezTo>
                    <a:pt x="631" y="798"/>
                    <a:pt x="600" y="709"/>
                    <a:pt x="556" y="631"/>
                  </a:cubicBezTo>
                  <a:lnTo>
                    <a:pt x="556" y="631"/>
                  </a:lnTo>
                  <a:cubicBezTo>
                    <a:pt x="600" y="682"/>
                    <a:pt x="653" y="728"/>
                    <a:pt x="715" y="762"/>
                  </a:cubicBezTo>
                  <a:cubicBezTo>
                    <a:pt x="730" y="767"/>
                    <a:pt x="745" y="770"/>
                    <a:pt x="758" y="770"/>
                  </a:cubicBezTo>
                  <a:cubicBezTo>
                    <a:pt x="778" y="770"/>
                    <a:pt x="796" y="764"/>
                    <a:pt x="810" y="750"/>
                  </a:cubicBezTo>
                  <a:cubicBezTo>
                    <a:pt x="810" y="727"/>
                    <a:pt x="786" y="715"/>
                    <a:pt x="786" y="703"/>
                  </a:cubicBezTo>
                  <a:cubicBezTo>
                    <a:pt x="727" y="631"/>
                    <a:pt x="643" y="584"/>
                    <a:pt x="548" y="536"/>
                  </a:cubicBezTo>
                  <a:lnTo>
                    <a:pt x="548" y="536"/>
                  </a:lnTo>
                  <a:cubicBezTo>
                    <a:pt x="627" y="571"/>
                    <a:pt x="712" y="593"/>
                    <a:pt x="793" y="593"/>
                  </a:cubicBezTo>
                  <a:cubicBezTo>
                    <a:pt x="823" y="593"/>
                    <a:pt x="853" y="590"/>
                    <a:pt x="882" y="584"/>
                  </a:cubicBezTo>
                  <a:cubicBezTo>
                    <a:pt x="894" y="572"/>
                    <a:pt x="870" y="536"/>
                    <a:pt x="834" y="536"/>
                  </a:cubicBezTo>
                  <a:cubicBezTo>
                    <a:pt x="727" y="512"/>
                    <a:pt x="643" y="489"/>
                    <a:pt x="536" y="465"/>
                  </a:cubicBezTo>
                  <a:cubicBezTo>
                    <a:pt x="655" y="465"/>
                    <a:pt x="810" y="465"/>
                    <a:pt x="882" y="369"/>
                  </a:cubicBezTo>
                  <a:cubicBezTo>
                    <a:pt x="850" y="366"/>
                    <a:pt x="819" y="365"/>
                    <a:pt x="788" y="365"/>
                  </a:cubicBezTo>
                  <a:cubicBezTo>
                    <a:pt x="704" y="365"/>
                    <a:pt x="623" y="376"/>
                    <a:pt x="536" y="393"/>
                  </a:cubicBezTo>
                  <a:cubicBezTo>
                    <a:pt x="643" y="334"/>
                    <a:pt x="751" y="238"/>
                    <a:pt x="810" y="131"/>
                  </a:cubicBezTo>
                  <a:lnTo>
                    <a:pt x="810" y="131"/>
                  </a:lnTo>
                  <a:cubicBezTo>
                    <a:pt x="708" y="162"/>
                    <a:pt x="606" y="219"/>
                    <a:pt x="526" y="302"/>
                  </a:cubicBezTo>
                  <a:lnTo>
                    <a:pt x="526" y="302"/>
                  </a:lnTo>
                  <a:cubicBezTo>
                    <a:pt x="592" y="224"/>
                    <a:pt x="643" y="149"/>
                    <a:pt x="643" y="48"/>
                  </a:cubicBezTo>
                  <a:lnTo>
                    <a:pt x="643" y="48"/>
                  </a:lnTo>
                  <a:cubicBezTo>
                    <a:pt x="531" y="70"/>
                    <a:pt x="472" y="198"/>
                    <a:pt x="436" y="312"/>
                  </a:cubicBezTo>
                  <a:lnTo>
                    <a:pt x="436" y="312"/>
                  </a:lnTo>
                  <a:cubicBezTo>
                    <a:pt x="465" y="211"/>
                    <a:pt x="462" y="100"/>
                    <a:pt x="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85;p59"/>
            <p:cNvSpPr/>
            <p:nvPr/>
          </p:nvSpPr>
          <p:spPr>
            <a:xfrm>
              <a:off x="4834954" y="1578437"/>
              <a:ext cx="382357" cy="398921"/>
            </a:xfrm>
            <a:custGeom>
              <a:avLst/>
              <a:gdLst/>
              <a:ahLst/>
              <a:cxnLst/>
              <a:rect l="l" t="t" r="r" b="b"/>
              <a:pathLst>
                <a:path w="1108" h="1156" extrusionOk="0">
                  <a:moveTo>
                    <a:pt x="691" y="0"/>
                  </a:moveTo>
                  <a:lnTo>
                    <a:pt x="691" y="0"/>
                  </a:lnTo>
                  <a:cubicBezTo>
                    <a:pt x="595" y="60"/>
                    <a:pt x="512" y="179"/>
                    <a:pt x="512" y="298"/>
                  </a:cubicBezTo>
                  <a:cubicBezTo>
                    <a:pt x="488" y="203"/>
                    <a:pt x="393" y="131"/>
                    <a:pt x="298" y="119"/>
                  </a:cubicBezTo>
                  <a:cubicBezTo>
                    <a:pt x="257" y="104"/>
                    <a:pt x="214" y="100"/>
                    <a:pt x="171" y="100"/>
                  </a:cubicBezTo>
                  <a:cubicBezTo>
                    <a:pt x="113" y="100"/>
                    <a:pt x="54" y="107"/>
                    <a:pt x="0" y="107"/>
                  </a:cubicBezTo>
                  <a:cubicBezTo>
                    <a:pt x="74" y="266"/>
                    <a:pt x="204" y="396"/>
                    <a:pt x="357" y="490"/>
                  </a:cubicBezTo>
                  <a:lnTo>
                    <a:pt x="357" y="490"/>
                  </a:lnTo>
                  <a:cubicBezTo>
                    <a:pt x="304" y="497"/>
                    <a:pt x="250" y="518"/>
                    <a:pt x="202" y="548"/>
                  </a:cubicBezTo>
                  <a:cubicBezTo>
                    <a:pt x="119" y="631"/>
                    <a:pt x="36" y="727"/>
                    <a:pt x="24" y="834"/>
                  </a:cubicBezTo>
                  <a:cubicBezTo>
                    <a:pt x="55" y="855"/>
                    <a:pt x="91" y="864"/>
                    <a:pt x="128" y="864"/>
                  </a:cubicBezTo>
                  <a:cubicBezTo>
                    <a:pt x="174" y="864"/>
                    <a:pt x="222" y="848"/>
                    <a:pt x="262" y="822"/>
                  </a:cubicBezTo>
                  <a:cubicBezTo>
                    <a:pt x="333" y="774"/>
                    <a:pt x="393" y="715"/>
                    <a:pt x="452" y="655"/>
                  </a:cubicBezTo>
                  <a:lnTo>
                    <a:pt x="452" y="655"/>
                  </a:lnTo>
                  <a:cubicBezTo>
                    <a:pt x="429" y="834"/>
                    <a:pt x="488" y="1024"/>
                    <a:pt x="619" y="1155"/>
                  </a:cubicBezTo>
                  <a:cubicBezTo>
                    <a:pt x="667" y="1024"/>
                    <a:pt x="714" y="881"/>
                    <a:pt x="655" y="738"/>
                  </a:cubicBezTo>
                  <a:lnTo>
                    <a:pt x="655" y="738"/>
                  </a:lnTo>
                  <a:cubicBezTo>
                    <a:pt x="738" y="846"/>
                    <a:pt x="869" y="893"/>
                    <a:pt x="1012" y="893"/>
                  </a:cubicBezTo>
                  <a:cubicBezTo>
                    <a:pt x="988" y="738"/>
                    <a:pt x="857" y="596"/>
                    <a:pt x="714" y="584"/>
                  </a:cubicBezTo>
                  <a:cubicBezTo>
                    <a:pt x="857" y="524"/>
                    <a:pt x="988" y="441"/>
                    <a:pt x="1107" y="346"/>
                  </a:cubicBezTo>
                  <a:cubicBezTo>
                    <a:pt x="1068" y="314"/>
                    <a:pt x="1017" y="303"/>
                    <a:pt x="967" y="303"/>
                  </a:cubicBezTo>
                  <a:cubicBezTo>
                    <a:pt x="942" y="303"/>
                    <a:pt x="917" y="306"/>
                    <a:pt x="893" y="310"/>
                  </a:cubicBezTo>
                  <a:cubicBezTo>
                    <a:pt x="810" y="322"/>
                    <a:pt x="738" y="357"/>
                    <a:pt x="679" y="405"/>
                  </a:cubicBezTo>
                  <a:cubicBezTo>
                    <a:pt x="774" y="298"/>
                    <a:pt x="726" y="131"/>
                    <a:pt x="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86;p59"/>
            <p:cNvSpPr/>
            <p:nvPr/>
          </p:nvSpPr>
          <p:spPr>
            <a:xfrm>
              <a:off x="5013019" y="1737523"/>
              <a:ext cx="35889" cy="20360"/>
            </a:xfrm>
            <a:custGeom>
              <a:avLst/>
              <a:gdLst/>
              <a:ahLst/>
              <a:cxnLst/>
              <a:rect l="l" t="t" r="r" b="b"/>
              <a:pathLst>
                <a:path w="104" h="59" extrusionOk="0">
                  <a:moveTo>
                    <a:pt x="41" y="0"/>
                  </a:moveTo>
                  <a:cubicBezTo>
                    <a:pt x="20" y="0"/>
                    <a:pt x="1" y="18"/>
                    <a:pt x="20" y="27"/>
                  </a:cubicBezTo>
                  <a:cubicBezTo>
                    <a:pt x="20" y="50"/>
                    <a:pt x="34" y="58"/>
                    <a:pt x="51" y="58"/>
                  </a:cubicBezTo>
                  <a:cubicBezTo>
                    <a:pt x="60" y="58"/>
                    <a:pt x="71" y="56"/>
                    <a:pt x="79" y="51"/>
                  </a:cubicBezTo>
                  <a:cubicBezTo>
                    <a:pt x="103" y="51"/>
                    <a:pt x="91" y="4"/>
                    <a:pt x="56" y="4"/>
                  </a:cubicBezTo>
                  <a:cubicBezTo>
                    <a:pt x="51" y="1"/>
                    <a:pt x="46" y="0"/>
                    <a:pt x="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287;p59"/>
            <p:cNvGrpSpPr/>
            <p:nvPr/>
          </p:nvGrpSpPr>
          <p:grpSpPr>
            <a:xfrm rot="-992340" flipH="1">
              <a:off x="4457824" y="1830852"/>
              <a:ext cx="310489" cy="251134"/>
              <a:chOff x="2047551" y="1427110"/>
              <a:chExt cx="227800" cy="184252"/>
            </a:xfrm>
          </p:grpSpPr>
          <p:sp>
            <p:nvSpPr>
              <p:cNvPr id="167" name="Google Shape;1288;p59"/>
              <p:cNvSpPr/>
              <p:nvPr/>
            </p:nvSpPr>
            <p:spPr>
              <a:xfrm rot="-1074400">
                <a:off x="2189701" y="1493655"/>
                <a:ext cx="35585" cy="115021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11" extrusionOk="0">
                    <a:moveTo>
                      <a:pt x="369" y="1"/>
                    </a:moveTo>
                    <a:lnTo>
                      <a:pt x="369" y="1"/>
                    </a:lnTo>
                    <a:cubicBezTo>
                      <a:pt x="381" y="298"/>
                      <a:pt x="417" y="584"/>
                      <a:pt x="464" y="870"/>
                    </a:cubicBezTo>
                    <a:cubicBezTo>
                      <a:pt x="488" y="1144"/>
                      <a:pt x="548" y="1429"/>
                      <a:pt x="595" y="1715"/>
                    </a:cubicBezTo>
                    <a:cubicBezTo>
                      <a:pt x="619" y="1846"/>
                      <a:pt x="655" y="2001"/>
                      <a:pt x="679" y="2132"/>
                    </a:cubicBezTo>
                    <a:cubicBezTo>
                      <a:pt x="714" y="2263"/>
                      <a:pt x="738" y="2418"/>
                      <a:pt x="774" y="2549"/>
                    </a:cubicBezTo>
                    <a:cubicBezTo>
                      <a:pt x="828" y="2807"/>
                      <a:pt x="882" y="3046"/>
                      <a:pt x="944" y="3301"/>
                    </a:cubicBezTo>
                    <a:lnTo>
                      <a:pt x="944" y="3301"/>
                    </a:lnTo>
                    <a:cubicBezTo>
                      <a:pt x="795" y="3375"/>
                      <a:pt x="652" y="3454"/>
                      <a:pt x="500" y="3525"/>
                    </a:cubicBezTo>
                    <a:cubicBezTo>
                      <a:pt x="345" y="3620"/>
                      <a:pt x="167" y="3704"/>
                      <a:pt x="0" y="3811"/>
                    </a:cubicBezTo>
                    <a:cubicBezTo>
                      <a:pt x="191" y="3763"/>
                      <a:pt x="369" y="3704"/>
                      <a:pt x="548" y="3644"/>
                    </a:cubicBezTo>
                    <a:cubicBezTo>
                      <a:pt x="726" y="3584"/>
                      <a:pt x="917" y="3525"/>
                      <a:pt x="1095" y="3454"/>
                    </a:cubicBezTo>
                    <a:lnTo>
                      <a:pt x="1179" y="3430"/>
                    </a:lnTo>
                    <a:lnTo>
                      <a:pt x="1155" y="3334"/>
                    </a:lnTo>
                    <a:cubicBezTo>
                      <a:pt x="1119" y="3049"/>
                      <a:pt x="1072" y="2775"/>
                      <a:pt x="1012" y="2489"/>
                    </a:cubicBezTo>
                    <a:cubicBezTo>
                      <a:pt x="976" y="2358"/>
                      <a:pt x="953" y="2203"/>
                      <a:pt x="917" y="2072"/>
                    </a:cubicBezTo>
                    <a:cubicBezTo>
                      <a:pt x="893" y="1941"/>
                      <a:pt x="857" y="1787"/>
                      <a:pt x="834" y="1656"/>
                    </a:cubicBezTo>
                    <a:cubicBezTo>
                      <a:pt x="774" y="1370"/>
                      <a:pt x="703" y="1108"/>
                      <a:pt x="619" y="822"/>
                    </a:cubicBezTo>
                    <a:cubicBezTo>
                      <a:pt x="548" y="548"/>
                      <a:pt x="476" y="275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289;p59"/>
              <p:cNvSpPr/>
              <p:nvPr/>
            </p:nvSpPr>
            <p:spPr>
              <a:xfrm rot="-1074400">
                <a:off x="2101697" y="1531747"/>
                <a:ext cx="52517" cy="38813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286" extrusionOk="0">
                    <a:moveTo>
                      <a:pt x="60" y="0"/>
                    </a:moveTo>
                    <a:cubicBezTo>
                      <a:pt x="60" y="0"/>
                      <a:pt x="48" y="36"/>
                      <a:pt x="25" y="131"/>
                    </a:cubicBezTo>
                    <a:cubicBezTo>
                      <a:pt x="13" y="214"/>
                      <a:pt x="1" y="333"/>
                      <a:pt x="13" y="500"/>
                    </a:cubicBezTo>
                    <a:cubicBezTo>
                      <a:pt x="25" y="572"/>
                      <a:pt x="48" y="667"/>
                      <a:pt x="72" y="750"/>
                    </a:cubicBezTo>
                    <a:cubicBezTo>
                      <a:pt x="84" y="798"/>
                      <a:pt x="108" y="845"/>
                      <a:pt x="132" y="893"/>
                    </a:cubicBezTo>
                    <a:cubicBezTo>
                      <a:pt x="144" y="929"/>
                      <a:pt x="191" y="976"/>
                      <a:pt x="227" y="1024"/>
                    </a:cubicBezTo>
                    <a:cubicBezTo>
                      <a:pt x="263" y="1072"/>
                      <a:pt x="310" y="1095"/>
                      <a:pt x="358" y="1143"/>
                    </a:cubicBezTo>
                    <a:cubicBezTo>
                      <a:pt x="417" y="1167"/>
                      <a:pt x="465" y="1203"/>
                      <a:pt x="525" y="1226"/>
                    </a:cubicBezTo>
                    <a:lnTo>
                      <a:pt x="703" y="1274"/>
                    </a:lnTo>
                    <a:lnTo>
                      <a:pt x="870" y="1286"/>
                    </a:lnTo>
                    <a:lnTo>
                      <a:pt x="1025" y="1286"/>
                    </a:lnTo>
                    <a:cubicBezTo>
                      <a:pt x="1072" y="1286"/>
                      <a:pt x="1144" y="1262"/>
                      <a:pt x="1203" y="1250"/>
                    </a:cubicBezTo>
                    <a:cubicBezTo>
                      <a:pt x="1263" y="1215"/>
                      <a:pt x="1322" y="1191"/>
                      <a:pt x="1370" y="1155"/>
                    </a:cubicBezTo>
                    <a:cubicBezTo>
                      <a:pt x="1406" y="1107"/>
                      <a:pt x="1465" y="1084"/>
                      <a:pt x="1501" y="1036"/>
                    </a:cubicBezTo>
                    <a:cubicBezTo>
                      <a:pt x="1549" y="988"/>
                      <a:pt x="1572" y="953"/>
                      <a:pt x="1608" y="905"/>
                    </a:cubicBezTo>
                    <a:cubicBezTo>
                      <a:pt x="1632" y="857"/>
                      <a:pt x="1644" y="810"/>
                      <a:pt x="1668" y="774"/>
                    </a:cubicBezTo>
                    <a:cubicBezTo>
                      <a:pt x="1703" y="679"/>
                      <a:pt x="1703" y="595"/>
                      <a:pt x="1727" y="512"/>
                    </a:cubicBezTo>
                    <a:cubicBezTo>
                      <a:pt x="1739" y="369"/>
                      <a:pt x="1703" y="238"/>
                      <a:pt x="1691" y="143"/>
                    </a:cubicBezTo>
                    <a:lnTo>
                      <a:pt x="1644" y="12"/>
                    </a:lnTo>
                    <a:cubicBezTo>
                      <a:pt x="1644" y="12"/>
                      <a:pt x="1632" y="60"/>
                      <a:pt x="1620" y="143"/>
                    </a:cubicBezTo>
                    <a:cubicBezTo>
                      <a:pt x="1608" y="238"/>
                      <a:pt x="1572" y="333"/>
                      <a:pt x="1513" y="476"/>
                    </a:cubicBezTo>
                    <a:cubicBezTo>
                      <a:pt x="1489" y="548"/>
                      <a:pt x="1453" y="607"/>
                      <a:pt x="1406" y="667"/>
                    </a:cubicBezTo>
                    <a:cubicBezTo>
                      <a:pt x="1394" y="691"/>
                      <a:pt x="1382" y="726"/>
                      <a:pt x="1346" y="750"/>
                    </a:cubicBezTo>
                    <a:cubicBezTo>
                      <a:pt x="1334" y="786"/>
                      <a:pt x="1310" y="798"/>
                      <a:pt x="1275" y="834"/>
                    </a:cubicBezTo>
                    <a:cubicBezTo>
                      <a:pt x="1251" y="857"/>
                      <a:pt x="1215" y="869"/>
                      <a:pt x="1191" y="893"/>
                    </a:cubicBezTo>
                    <a:lnTo>
                      <a:pt x="1096" y="929"/>
                    </a:lnTo>
                    <a:cubicBezTo>
                      <a:pt x="1060" y="929"/>
                      <a:pt x="1037" y="953"/>
                      <a:pt x="1001" y="953"/>
                    </a:cubicBezTo>
                    <a:lnTo>
                      <a:pt x="858" y="964"/>
                    </a:lnTo>
                    <a:lnTo>
                      <a:pt x="739" y="953"/>
                    </a:lnTo>
                    <a:cubicBezTo>
                      <a:pt x="715" y="929"/>
                      <a:pt x="668" y="917"/>
                      <a:pt x="644" y="917"/>
                    </a:cubicBezTo>
                    <a:cubicBezTo>
                      <a:pt x="596" y="905"/>
                      <a:pt x="560" y="893"/>
                      <a:pt x="537" y="869"/>
                    </a:cubicBezTo>
                    <a:cubicBezTo>
                      <a:pt x="501" y="857"/>
                      <a:pt x="477" y="845"/>
                      <a:pt x="441" y="810"/>
                    </a:cubicBezTo>
                    <a:cubicBezTo>
                      <a:pt x="417" y="786"/>
                      <a:pt x="382" y="774"/>
                      <a:pt x="370" y="738"/>
                    </a:cubicBezTo>
                    <a:cubicBezTo>
                      <a:pt x="358" y="714"/>
                      <a:pt x="322" y="679"/>
                      <a:pt x="310" y="655"/>
                    </a:cubicBezTo>
                    <a:cubicBezTo>
                      <a:pt x="263" y="595"/>
                      <a:pt x="239" y="512"/>
                      <a:pt x="203" y="453"/>
                    </a:cubicBezTo>
                    <a:cubicBezTo>
                      <a:pt x="144" y="322"/>
                      <a:pt x="120" y="214"/>
                      <a:pt x="84" y="131"/>
                    </a:cubicBezTo>
                    <a:cubicBezTo>
                      <a:pt x="72" y="36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290;p59"/>
              <p:cNvSpPr/>
              <p:nvPr/>
            </p:nvSpPr>
            <p:spPr>
              <a:xfrm rot="-1074400">
                <a:off x="2219355" y="1477404"/>
                <a:ext cx="50706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05" extrusionOk="0">
                    <a:moveTo>
                      <a:pt x="1" y="274"/>
                    </a:moveTo>
                    <a:cubicBezTo>
                      <a:pt x="1" y="274"/>
                      <a:pt x="1" y="306"/>
                      <a:pt x="27" y="338"/>
                    </a:cubicBezTo>
                    <a:lnTo>
                      <a:pt x="27" y="338"/>
                    </a:lnTo>
                    <a:cubicBezTo>
                      <a:pt x="7" y="298"/>
                      <a:pt x="1" y="274"/>
                      <a:pt x="1" y="274"/>
                    </a:cubicBezTo>
                    <a:close/>
                    <a:moveTo>
                      <a:pt x="27" y="338"/>
                    </a:moveTo>
                    <a:cubicBezTo>
                      <a:pt x="33" y="349"/>
                      <a:pt x="40" y="361"/>
                      <a:pt x="48" y="374"/>
                    </a:cubicBezTo>
                    <a:lnTo>
                      <a:pt x="48" y="374"/>
                    </a:lnTo>
                    <a:cubicBezTo>
                      <a:pt x="48" y="369"/>
                      <a:pt x="48" y="363"/>
                      <a:pt x="48" y="357"/>
                    </a:cubicBezTo>
                    <a:cubicBezTo>
                      <a:pt x="40" y="351"/>
                      <a:pt x="33" y="344"/>
                      <a:pt x="27" y="338"/>
                    </a:cubicBezTo>
                    <a:close/>
                    <a:moveTo>
                      <a:pt x="1513" y="0"/>
                    </a:moveTo>
                    <a:cubicBezTo>
                      <a:pt x="1513" y="0"/>
                      <a:pt x="1501" y="48"/>
                      <a:pt x="1501" y="143"/>
                    </a:cubicBezTo>
                    <a:cubicBezTo>
                      <a:pt x="1501" y="226"/>
                      <a:pt x="1489" y="345"/>
                      <a:pt x="1453" y="476"/>
                    </a:cubicBezTo>
                    <a:cubicBezTo>
                      <a:pt x="1441" y="560"/>
                      <a:pt x="1429" y="631"/>
                      <a:pt x="1394" y="691"/>
                    </a:cubicBezTo>
                    <a:lnTo>
                      <a:pt x="1358" y="774"/>
                    </a:lnTo>
                    <a:lnTo>
                      <a:pt x="1322" y="822"/>
                    </a:lnTo>
                    <a:lnTo>
                      <a:pt x="1298" y="869"/>
                    </a:lnTo>
                    <a:lnTo>
                      <a:pt x="1215" y="941"/>
                    </a:lnTo>
                    <a:cubicBezTo>
                      <a:pt x="1191" y="964"/>
                      <a:pt x="1155" y="988"/>
                      <a:pt x="1132" y="1000"/>
                    </a:cubicBezTo>
                    <a:cubicBezTo>
                      <a:pt x="1096" y="1000"/>
                      <a:pt x="1072" y="1012"/>
                      <a:pt x="1036" y="1036"/>
                    </a:cubicBezTo>
                    <a:lnTo>
                      <a:pt x="917" y="1060"/>
                    </a:lnTo>
                    <a:lnTo>
                      <a:pt x="798" y="1072"/>
                    </a:lnTo>
                    <a:cubicBezTo>
                      <a:pt x="774" y="1060"/>
                      <a:pt x="727" y="1060"/>
                      <a:pt x="703" y="1060"/>
                    </a:cubicBezTo>
                    <a:cubicBezTo>
                      <a:pt x="620" y="1048"/>
                      <a:pt x="560" y="1036"/>
                      <a:pt x="501" y="988"/>
                    </a:cubicBezTo>
                    <a:lnTo>
                      <a:pt x="465" y="953"/>
                    </a:lnTo>
                    <a:lnTo>
                      <a:pt x="417" y="929"/>
                    </a:lnTo>
                    <a:cubicBezTo>
                      <a:pt x="382" y="917"/>
                      <a:pt x="370" y="881"/>
                      <a:pt x="346" y="857"/>
                    </a:cubicBezTo>
                    <a:cubicBezTo>
                      <a:pt x="298" y="810"/>
                      <a:pt x="251" y="750"/>
                      <a:pt x="227" y="691"/>
                    </a:cubicBezTo>
                    <a:cubicBezTo>
                      <a:pt x="143" y="572"/>
                      <a:pt x="84" y="464"/>
                      <a:pt x="60" y="393"/>
                    </a:cubicBezTo>
                    <a:cubicBezTo>
                      <a:pt x="56" y="387"/>
                      <a:pt x="52" y="380"/>
                      <a:pt x="48" y="374"/>
                    </a:cubicBezTo>
                    <a:lnTo>
                      <a:pt x="48" y="374"/>
                    </a:lnTo>
                    <a:cubicBezTo>
                      <a:pt x="48" y="468"/>
                      <a:pt x="50" y="593"/>
                      <a:pt x="84" y="738"/>
                    </a:cubicBezTo>
                    <a:cubicBezTo>
                      <a:pt x="108" y="810"/>
                      <a:pt x="132" y="881"/>
                      <a:pt x="179" y="976"/>
                    </a:cubicBezTo>
                    <a:cubicBezTo>
                      <a:pt x="191" y="1000"/>
                      <a:pt x="227" y="1048"/>
                      <a:pt x="251" y="1095"/>
                    </a:cubicBezTo>
                    <a:lnTo>
                      <a:pt x="298" y="1155"/>
                    </a:lnTo>
                    <a:lnTo>
                      <a:pt x="358" y="1215"/>
                    </a:lnTo>
                    <a:cubicBezTo>
                      <a:pt x="429" y="1286"/>
                      <a:pt x="536" y="1345"/>
                      <a:pt x="655" y="1369"/>
                    </a:cubicBezTo>
                    <a:cubicBezTo>
                      <a:pt x="715" y="1393"/>
                      <a:pt x="774" y="1405"/>
                      <a:pt x="834" y="1405"/>
                    </a:cubicBezTo>
                    <a:lnTo>
                      <a:pt x="1013" y="1393"/>
                    </a:lnTo>
                    <a:lnTo>
                      <a:pt x="1060" y="1393"/>
                    </a:lnTo>
                    <a:lnTo>
                      <a:pt x="1084" y="1369"/>
                    </a:lnTo>
                    <a:lnTo>
                      <a:pt x="1155" y="1357"/>
                    </a:lnTo>
                    <a:cubicBezTo>
                      <a:pt x="1215" y="1345"/>
                      <a:pt x="1275" y="1310"/>
                      <a:pt x="1334" y="1286"/>
                    </a:cubicBezTo>
                    <a:cubicBezTo>
                      <a:pt x="1441" y="1215"/>
                      <a:pt x="1513" y="1131"/>
                      <a:pt x="1572" y="1036"/>
                    </a:cubicBezTo>
                    <a:cubicBezTo>
                      <a:pt x="1608" y="988"/>
                      <a:pt x="1620" y="929"/>
                      <a:pt x="1632" y="881"/>
                    </a:cubicBezTo>
                    <a:cubicBezTo>
                      <a:pt x="1656" y="822"/>
                      <a:pt x="1667" y="774"/>
                      <a:pt x="1667" y="738"/>
                    </a:cubicBezTo>
                    <a:cubicBezTo>
                      <a:pt x="1679" y="643"/>
                      <a:pt x="1667" y="560"/>
                      <a:pt x="1667" y="476"/>
                    </a:cubicBezTo>
                    <a:cubicBezTo>
                      <a:pt x="1656" y="333"/>
                      <a:pt x="1608" y="202"/>
                      <a:pt x="1572" y="119"/>
                    </a:cubicBezTo>
                    <a:cubicBezTo>
                      <a:pt x="1548" y="48"/>
                      <a:pt x="1513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291;p59"/>
              <p:cNvSpPr/>
              <p:nvPr/>
            </p:nvSpPr>
            <p:spPr>
              <a:xfrm rot="-1074400">
                <a:off x="2049377" y="1485585"/>
                <a:ext cx="89882" cy="26046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863" extrusionOk="0">
                    <a:moveTo>
                      <a:pt x="1670" y="1"/>
                    </a:moveTo>
                    <a:cubicBezTo>
                      <a:pt x="1593" y="1"/>
                      <a:pt x="1508" y="12"/>
                      <a:pt x="1429" y="29"/>
                    </a:cubicBezTo>
                    <a:cubicBezTo>
                      <a:pt x="1322" y="41"/>
                      <a:pt x="1227" y="65"/>
                      <a:pt x="1120" y="100"/>
                    </a:cubicBezTo>
                    <a:cubicBezTo>
                      <a:pt x="1025" y="124"/>
                      <a:pt x="929" y="160"/>
                      <a:pt x="834" y="208"/>
                    </a:cubicBezTo>
                    <a:cubicBezTo>
                      <a:pt x="751" y="243"/>
                      <a:pt x="656" y="291"/>
                      <a:pt x="584" y="339"/>
                    </a:cubicBezTo>
                    <a:cubicBezTo>
                      <a:pt x="513" y="386"/>
                      <a:pt x="429" y="446"/>
                      <a:pt x="370" y="481"/>
                    </a:cubicBezTo>
                    <a:cubicBezTo>
                      <a:pt x="239" y="577"/>
                      <a:pt x="155" y="660"/>
                      <a:pt x="96" y="743"/>
                    </a:cubicBezTo>
                    <a:cubicBezTo>
                      <a:pt x="36" y="815"/>
                      <a:pt x="1" y="862"/>
                      <a:pt x="1" y="862"/>
                    </a:cubicBezTo>
                    <a:cubicBezTo>
                      <a:pt x="1" y="862"/>
                      <a:pt x="48" y="839"/>
                      <a:pt x="108" y="779"/>
                    </a:cubicBezTo>
                    <a:cubicBezTo>
                      <a:pt x="191" y="755"/>
                      <a:pt x="310" y="708"/>
                      <a:pt x="441" y="648"/>
                    </a:cubicBezTo>
                    <a:cubicBezTo>
                      <a:pt x="525" y="636"/>
                      <a:pt x="596" y="601"/>
                      <a:pt x="667" y="577"/>
                    </a:cubicBezTo>
                    <a:cubicBezTo>
                      <a:pt x="763" y="541"/>
                      <a:pt x="834" y="529"/>
                      <a:pt x="917" y="505"/>
                    </a:cubicBezTo>
                    <a:cubicBezTo>
                      <a:pt x="1013" y="470"/>
                      <a:pt x="1096" y="458"/>
                      <a:pt x="1191" y="422"/>
                    </a:cubicBezTo>
                    <a:cubicBezTo>
                      <a:pt x="1298" y="410"/>
                      <a:pt x="1382" y="398"/>
                      <a:pt x="1477" y="386"/>
                    </a:cubicBezTo>
                    <a:cubicBezTo>
                      <a:pt x="1572" y="362"/>
                      <a:pt x="1668" y="350"/>
                      <a:pt x="1751" y="350"/>
                    </a:cubicBezTo>
                    <a:lnTo>
                      <a:pt x="1894" y="350"/>
                    </a:lnTo>
                    <a:cubicBezTo>
                      <a:pt x="1930" y="350"/>
                      <a:pt x="1977" y="362"/>
                      <a:pt x="2025" y="362"/>
                    </a:cubicBezTo>
                    <a:lnTo>
                      <a:pt x="2156" y="362"/>
                    </a:lnTo>
                    <a:cubicBezTo>
                      <a:pt x="2203" y="362"/>
                      <a:pt x="2227" y="386"/>
                      <a:pt x="2275" y="386"/>
                    </a:cubicBezTo>
                    <a:cubicBezTo>
                      <a:pt x="2322" y="386"/>
                      <a:pt x="2346" y="398"/>
                      <a:pt x="2394" y="398"/>
                    </a:cubicBezTo>
                    <a:cubicBezTo>
                      <a:pt x="2430" y="410"/>
                      <a:pt x="2465" y="410"/>
                      <a:pt x="2501" y="422"/>
                    </a:cubicBezTo>
                    <a:cubicBezTo>
                      <a:pt x="2572" y="446"/>
                      <a:pt x="2632" y="458"/>
                      <a:pt x="2692" y="470"/>
                    </a:cubicBezTo>
                    <a:cubicBezTo>
                      <a:pt x="2751" y="505"/>
                      <a:pt x="2799" y="517"/>
                      <a:pt x="2846" y="529"/>
                    </a:cubicBezTo>
                    <a:cubicBezTo>
                      <a:pt x="2918" y="553"/>
                      <a:pt x="2977" y="577"/>
                      <a:pt x="2977" y="577"/>
                    </a:cubicBezTo>
                    <a:lnTo>
                      <a:pt x="2870" y="470"/>
                    </a:lnTo>
                    <a:lnTo>
                      <a:pt x="2751" y="350"/>
                    </a:lnTo>
                    <a:cubicBezTo>
                      <a:pt x="2715" y="303"/>
                      <a:pt x="2644" y="279"/>
                      <a:pt x="2572" y="231"/>
                    </a:cubicBezTo>
                    <a:cubicBezTo>
                      <a:pt x="2549" y="220"/>
                      <a:pt x="2513" y="184"/>
                      <a:pt x="2477" y="172"/>
                    </a:cubicBezTo>
                    <a:cubicBezTo>
                      <a:pt x="2441" y="160"/>
                      <a:pt x="2394" y="148"/>
                      <a:pt x="2346" y="124"/>
                    </a:cubicBezTo>
                    <a:lnTo>
                      <a:pt x="2215" y="89"/>
                    </a:lnTo>
                    <a:cubicBezTo>
                      <a:pt x="2168" y="65"/>
                      <a:pt x="2120" y="65"/>
                      <a:pt x="2072" y="53"/>
                    </a:cubicBezTo>
                    <a:cubicBezTo>
                      <a:pt x="2025" y="41"/>
                      <a:pt x="1977" y="29"/>
                      <a:pt x="1918" y="29"/>
                    </a:cubicBezTo>
                    <a:cubicBezTo>
                      <a:pt x="1858" y="5"/>
                      <a:pt x="1822" y="5"/>
                      <a:pt x="1751" y="5"/>
                    </a:cubicBezTo>
                    <a:cubicBezTo>
                      <a:pt x="1725" y="2"/>
                      <a:pt x="1698" y="1"/>
                      <a:pt x="16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292;p59"/>
              <p:cNvSpPr/>
              <p:nvPr/>
            </p:nvSpPr>
            <p:spPr>
              <a:xfrm rot="-1074400">
                <a:off x="2186609" y="1436574"/>
                <a:ext cx="65435" cy="24598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15" extrusionOk="0">
                    <a:moveTo>
                      <a:pt x="1159" y="0"/>
                    </a:moveTo>
                    <a:cubicBezTo>
                      <a:pt x="1131" y="0"/>
                      <a:pt x="1104" y="5"/>
                      <a:pt x="1072" y="5"/>
                    </a:cubicBezTo>
                    <a:cubicBezTo>
                      <a:pt x="977" y="5"/>
                      <a:pt x="894" y="41"/>
                      <a:pt x="799" y="65"/>
                    </a:cubicBezTo>
                    <a:cubicBezTo>
                      <a:pt x="763" y="65"/>
                      <a:pt x="727" y="101"/>
                      <a:pt x="680" y="112"/>
                    </a:cubicBezTo>
                    <a:cubicBezTo>
                      <a:pt x="644" y="124"/>
                      <a:pt x="596" y="136"/>
                      <a:pt x="560" y="172"/>
                    </a:cubicBezTo>
                    <a:cubicBezTo>
                      <a:pt x="537" y="184"/>
                      <a:pt x="489" y="196"/>
                      <a:pt x="465" y="232"/>
                    </a:cubicBezTo>
                    <a:cubicBezTo>
                      <a:pt x="429" y="255"/>
                      <a:pt x="406" y="267"/>
                      <a:pt x="370" y="303"/>
                    </a:cubicBezTo>
                    <a:cubicBezTo>
                      <a:pt x="310" y="351"/>
                      <a:pt x="263" y="410"/>
                      <a:pt x="227" y="458"/>
                    </a:cubicBezTo>
                    <a:cubicBezTo>
                      <a:pt x="132" y="553"/>
                      <a:pt x="72" y="648"/>
                      <a:pt x="48" y="708"/>
                    </a:cubicBezTo>
                    <a:cubicBezTo>
                      <a:pt x="13" y="767"/>
                      <a:pt x="1" y="815"/>
                      <a:pt x="1" y="815"/>
                    </a:cubicBezTo>
                    <a:cubicBezTo>
                      <a:pt x="1" y="815"/>
                      <a:pt x="25" y="779"/>
                      <a:pt x="120" y="732"/>
                    </a:cubicBezTo>
                    <a:cubicBezTo>
                      <a:pt x="144" y="708"/>
                      <a:pt x="179" y="696"/>
                      <a:pt x="227" y="660"/>
                    </a:cubicBezTo>
                    <a:cubicBezTo>
                      <a:pt x="251" y="636"/>
                      <a:pt x="310" y="601"/>
                      <a:pt x="358" y="577"/>
                    </a:cubicBezTo>
                    <a:cubicBezTo>
                      <a:pt x="418" y="541"/>
                      <a:pt x="465" y="517"/>
                      <a:pt x="525" y="482"/>
                    </a:cubicBezTo>
                    <a:lnTo>
                      <a:pt x="608" y="434"/>
                    </a:lnTo>
                    <a:lnTo>
                      <a:pt x="703" y="398"/>
                    </a:lnTo>
                    <a:cubicBezTo>
                      <a:pt x="763" y="362"/>
                      <a:pt x="834" y="362"/>
                      <a:pt x="894" y="339"/>
                    </a:cubicBezTo>
                    <a:cubicBezTo>
                      <a:pt x="953" y="315"/>
                      <a:pt x="1013" y="303"/>
                      <a:pt x="1084" y="303"/>
                    </a:cubicBezTo>
                    <a:lnTo>
                      <a:pt x="1191" y="303"/>
                    </a:lnTo>
                    <a:cubicBezTo>
                      <a:pt x="1239" y="315"/>
                      <a:pt x="1263" y="315"/>
                      <a:pt x="1299" y="315"/>
                    </a:cubicBezTo>
                    <a:cubicBezTo>
                      <a:pt x="1358" y="315"/>
                      <a:pt x="1430" y="351"/>
                      <a:pt x="1489" y="362"/>
                    </a:cubicBezTo>
                    <a:cubicBezTo>
                      <a:pt x="1549" y="398"/>
                      <a:pt x="1608" y="422"/>
                      <a:pt x="1668" y="434"/>
                    </a:cubicBezTo>
                    <a:cubicBezTo>
                      <a:pt x="1727" y="470"/>
                      <a:pt x="1775" y="493"/>
                      <a:pt x="1834" y="529"/>
                    </a:cubicBezTo>
                    <a:cubicBezTo>
                      <a:pt x="1870" y="541"/>
                      <a:pt x="1918" y="577"/>
                      <a:pt x="1965" y="601"/>
                    </a:cubicBezTo>
                    <a:cubicBezTo>
                      <a:pt x="1989" y="636"/>
                      <a:pt x="2037" y="660"/>
                      <a:pt x="2073" y="672"/>
                    </a:cubicBezTo>
                    <a:cubicBezTo>
                      <a:pt x="2132" y="720"/>
                      <a:pt x="2168" y="732"/>
                      <a:pt x="2168" y="732"/>
                    </a:cubicBezTo>
                    <a:cubicBezTo>
                      <a:pt x="2168" y="732"/>
                      <a:pt x="2156" y="696"/>
                      <a:pt x="2132" y="636"/>
                    </a:cubicBezTo>
                    <a:cubicBezTo>
                      <a:pt x="2096" y="601"/>
                      <a:pt x="2084" y="553"/>
                      <a:pt x="2049" y="517"/>
                    </a:cubicBezTo>
                    <a:cubicBezTo>
                      <a:pt x="2037" y="470"/>
                      <a:pt x="1989" y="422"/>
                      <a:pt x="1953" y="374"/>
                    </a:cubicBezTo>
                    <a:cubicBezTo>
                      <a:pt x="1906" y="339"/>
                      <a:pt x="1858" y="279"/>
                      <a:pt x="1799" y="232"/>
                    </a:cubicBezTo>
                    <a:cubicBezTo>
                      <a:pt x="1727" y="184"/>
                      <a:pt x="1668" y="124"/>
                      <a:pt x="1596" y="101"/>
                    </a:cubicBezTo>
                    <a:cubicBezTo>
                      <a:pt x="1561" y="77"/>
                      <a:pt x="1513" y="65"/>
                      <a:pt x="1477" y="53"/>
                    </a:cubicBezTo>
                    <a:cubicBezTo>
                      <a:pt x="1430" y="41"/>
                      <a:pt x="1382" y="17"/>
                      <a:pt x="1334" y="17"/>
                    </a:cubicBezTo>
                    <a:cubicBezTo>
                      <a:pt x="1299" y="17"/>
                      <a:pt x="1251" y="5"/>
                      <a:pt x="1203" y="5"/>
                    </a:cubicBezTo>
                    <a:cubicBezTo>
                      <a:pt x="1188" y="1"/>
                      <a:pt x="117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940;p47"/>
          <p:cNvGrpSpPr/>
          <p:nvPr/>
        </p:nvGrpSpPr>
        <p:grpSpPr>
          <a:xfrm>
            <a:off x="4691336" y="102052"/>
            <a:ext cx="3540253" cy="1764955"/>
            <a:chOff x="-282760" y="-145195"/>
            <a:chExt cx="2895202" cy="1443371"/>
          </a:xfrm>
        </p:grpSpPr>
        <p:sp>
          <p:nvSpPr>
            <p:cNvPr id="173" name="Google Shape;941;p47"/>
            <p:cNvSpPr/>
            <p:nvPr/>
          </p:nvSpPr>
          <p:spPr>
            <a:xfrm flipH="1">
              <a:off x="1725972" y="428867"/>
              <a:ext cx="319541" cy="483662"/>
            </a:xfrm>
            <a:custGeom>
              <a:avLst/>
              <a:gdLst/>
              <a:ahLst/>
              <a:cxnLst/>
              <a:rect l="l" t="t" r="r" b="b"/>
              <a:pathLst>
                <a:path w="2644" h="4002" extrusionOk="0">
                  <a:moveTo>
                    <a:pt x="0" y="1"/>
                  </a:moveTo>
                  <a:lnTo>
                    <a:pt x="0" y="4001"/>
                  </a:lnTo>
                  <a:lnTo>
                    <a:pt x="2643" y="16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42;p47"/>
            <p:cNvSpPr/>
            <p:nvPr/>
          </p:nvSpPr>
          <p:spPr>
            <a:xfrm flipH="1">
              <a:off x="1032386" y="754087"/>
              <a:ext cx="348425" cy="480761"/>
            </a:xfrm>
            <a:custGeom>
              <a:avLst/>
              <a:gdLst/>
              <a:ahLst/>
              <a:cxnLst/>
              <a:rect l="l" t="t" r="r" b="b"/>
              <a:pathLst>
                <a:path w="2883" h="3978" extrusionOk="0">
                  <a:moveTo>
                    <a:pt x="1" y="1"/>
                  </a:moveTo>
                  <a:lnTo>
                    <a:pt x="465" y="3977"/>
                  </a:lnTo>
                  <a:lnTo>
                    <a:pt x="2882" y="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43;p47"/>
            <p:cNvSpPr/>
            <p:nvPr/>
          </p:nvSpPr>
          <p:spPr>
            <a:xfrm flipH="1">
              <a:off x="354754" y="821766"/>
              <a:ext cx="407281" cy="476410"/>
            </a:xfrm>
            <a:custGeom>
              <a:avLst/>
              <a:gdLst/>
              <a:ahLst/>
              <a:cxnLst/>
              <a:rect l="l" t="t" r="r" b="b"/>
              <a:pathLst>
                <a:path w="3370" h="3942" extrusionOk="0">
                  <a:moveTo>
                    <a:pt x="3370" y="0"/>
                  </a:moveTo>
                  <a:lnTo>
                    <a:pt x="1" y="227"/>
                  </a:lnTo>
                  <a:lnTo>
                    <a:pt x="2251" y="3941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44;p47"/>
            <p:cNvSpPr/>
            <p:nvPr/>
          </p:nvSpPr>
          <p:spPr>
            <a:xfrm flipH="1">
              <a:off x="-282760" y="-145195"/>
              <a:ext cx="2895202" cy="1059173"/>
            </a:xfrm>
            <a:custGeom>
              <a:avLst/>
              <a:gdLst/>
              <a:ahLst/>
              <a:cxnLst/>
              <a:rect l="l" t="t" r="r" b="b"/>
              <a:pathLst>
                <a:path w="23956" h="8764" fill="none" extrusionOk="0">
                  <a:moveTo>
                    <a:pt x="0" y="0"/>
                  </a:moveTo>
                  <a:cubicBezTo>
                    <a:pt x="2548" y="3727"/>
                    <a:pt x="6453" y="6477"/>
                    <a:pt x="10799" y="7620"/>
                  </a:cubicBezTo>
                  <a:cubicBezTo>
                    <a:pt x="15145" y="8763"/>
                    <a:pt x="19931" y="8275"/>
                    <a:pt x="23955" y="62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581;p66"/>
          <p:cNvGrpSpPr/>
          <p:nvPr/>
        </p:nvGrpSpPr>
        <p:grpSpPr>
          <a:xfrm>
            <a:off x="6309991" y="1833685"/>
            <a:ext cx="1794342" cy="3230732"/>
            <a:chOff x="1181136" y="956388"/>
            <a:chExt cx="1794342" cy="3230732"/>
          </a:xfrm>
        </p:grpSpPr>
        <p:sp>
          <p:nvSpPr>
            <p:cNvPr id="178" name="Google Shape;1582;p66"/>
            <p:cNvSpPr/>
            <p:nvPr/>
          </p:nvSpPr>
          <p:spPr>
            <a:xfrm>
              <a:off x="2068125" y="1504950"/>
              <a:ext cx="52375" cy="28575"/>
            </a:xfrm>
            <a:custGeom>
              <a:avLst/>
              <a:gdLst/>
              <a:ahLst/>
              <a:cxnLst/>
              <a:rect l="l" t="t" r="r" b="b"/>
              <a:pathLst>
                <a:path w="2095" h="1143" extrusionOk="0">
                  <a:moveTo>
                    <a:pt x="0" y="1143"/>
                  </a:moveTo>
                  <a:cubicBezTo>
                    <a:pt x="349" y="953"/>
                    <a:pt x="1746" y="191"/>
                    <a:pt x="2095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583;p66"/>
            <p:cNvSpPr/>
            <p:nvPr/>
          </p:nvSpPr>
          <p:spPr>
            <a:xfrm>
              <a:off x="2193150" y="1445425"/>
              <a:ext cx="52375" cy="28575"/>
            </a:xfrm>
            <a:custGeom>
              <a:avLst/>
              <a:gdLst/>
              <a:ahLst/>
              <a:cxnLst/>
              <a:rect l="l" t="t" r="r" b="b"/>
              <a:pathLst>
                <a:path w="2095" h="1143" extrusionOk="0">
                  <a:moveTo>
                    <a:pt x="0" y="1143"/>
                  </a:moveTo>
                  <a:cubicBezTo>
                    <a:pt x="349" y="953"/>
                    <a:pt x="1746" y="191"/>
                    <a:pt x="2095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584;p66"/>
            <p:cNvSpPr/>
            <p:nvPr/>
          </p:nvSpPr>
          <p:spPr>
            <a:xfrm>
              <a:off x="2207425" y="1515675"/>
              <a:ext cx="43925" cy="75000"/>
            </a:xfrm>
            <a:custGeom>
              <a:avLst/>
              <a:gdLst/>
              <a:ahLst/>
              <a:cxnLst/>
              <a:rect l="l" t="t" r="r" b="b"/>
              <a:pathLst>
                <a:path w="1757" h="3000" extrusionOk="0">
                  <a:moveTo>
                    <a:pt x="0" y="0"/>
                  </a:moveTo>
                  <a:cubicBezTo>
                    <a:pt x="56" y="214"/>
                    <a:pt x="55" y="897"/>
                    <a:pt x="333" y="1286"/>
                  </a:cubicBezTo>
                  <a:cubicBezTo>
                    <a:pt x="611" y="1675"/>
                    <a:pt x="1453" y="2047"/>
                    <a:pt x="1667" y="2333"/>
                  </a:cubicBezTo>
                  <a:cubicBezTo>
                    <a:pt x="1881" y="2619"/>
                    <a:pt x="1627" y="2889"/>
                    <a:pt x="1619" y="3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" name="Google Shape;1585;p66"/>
            <p:cNvSpPr/>
            <p:nvPr/>
          </p:nvSpPr>
          <p:spPr>
            <a:xfrm>
              <a:off x="2087175" y="1553775"/>
              <a:ext cx="44050" cy="22350"/>
            </a:xfrm>
            <a:custGeom>
              <a:avLst/>
              <a:gdLst/>
              <a:ahLst/>
              <a:cxnLst/>
              <a:rect l="l" t="t" r="r" b="b"/>
              <a:pathLst>
                <a:path w="1762" h="894" extrusionOk="0">
                  <a:moveTo>
                    <a:pt x="0" y="714"/>
                  </a:moveTo>
                  <a:cubicBezTo>
                    <a:pt x="246" y="738"/>
                    <a:pt x="1182" y="976"/>
                    <a:pt x="1476" y="857"/>
                  </a:cubicBezTo>
                  <a:cubicBezTo>
                    <a:pt x="1770" y="738"/>
                    <a:pt x="1714" y="143"/>
                    <a:pt x="176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82" name="Google Shape;1586;p66"/>
            <p:cNvGrpSpPr/>
            <p:nvPr/>
          </p:nvGrpSpPr>
          <p:grpSpPr>
            <a:xfrm>
              <a:off x="1181136" y="956388"/>
              <a:ext cx="1794342" cy="3230732"/>
              <a:chOff x="2381250" y="1485825"/>
              <a:chExt cx="1924021" cy="3464221"/>
            </a:xfrm>
          </p:grpSpPr>
          <p:sp>
            <p:nvSpPr>
              <p:cNvPr id="188" name="Google Shape;1587;p66"/>
              <p:cNvSpPr/>
              <p:nvPr/>
            </p:nvSpPr>
            <p:spPr>
              <a:xfrm>
                <a:off x="3044127" y="1490708"/>
                <a:ext cx="447298" cy="37575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001" extrusionOk="0">
                    <a:moveTo>
                      <a:pt x="914" y="1"/>
                    </a:moveTo>
                    <a:cubicBezTo>
                      <a:pt x="798" y="1"/>
                      <a:pt x="689" y="25"/>
                      <a:pt x="596" y="84"/>
                    </a:cubicBezTo>
                    <a:cubicBezTo>
                      <a:pt x="0" y="453"/>
                      <a:pt x="143" y="2000"/>
                      <a:pt x="143" y="2000"/>
                    </a:cubicBezTo>
                    <a:lnTo>
                      <a:pt x="2382" y="703"/>
                    </a:lnTo>
                    <a:cubicBezTo>
                      <a:pt x="2382" y="703"/>
                      <a:pt x="1536" y="1"/>
                      <a:pt x="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588;p66"/>
              <p:cNvSpPr/>
              <p:nvPr/>
            </p:nvSpPr>
            <p:spPr>
              <a:xfrm>
                <a:off x="2554387" y="1485825"/>
                <a:ext cx="1524606" cy="925580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4929" extrusionOk="0">
                    <a:moveTo>
                      <a:pt x="6483" y="0"/>
                    </a:moveTo>
                    <a:cubicBezTo>
                      <a:pt x="6183" y="0"/>
                      <a:pt x="5809" y="77"/>
                      <a:pt x="5347" y="252"/>
                    </a:cubicBezTo>
                    <a:cubicBezTo>
                      <a:pt x="5347" y="252"/>
                      <a:pt x="1" y="2479"/>
                      <a:pt x="1227" y="4170"/>
                    </a:cubicBezTo>
                    <a:cubicBezTo>
                      <a:pt x="1617" y="4716"/>
                      <a:pt x="2303" y="4929"/>
                      <a:pt x="3072" y="4929"/>
                    </a:cubicBezTo>
                    <a:cubicBezTo>
                      <a:pt x="4701" y="4929"/>
                      <a:pt x="6705" y="3977"/>
                      <a:pt x="7085" y="3217"/>
                    </a:cubicBezTo>
                    <a:cubicBezTo>
                      <a:pt x="7568" y="2272"/>
                      <a:pt x="8119" y="0"/>
                      <a:pt x="64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589;p66"/>
              <p:cNvSpPr/>
              <p:nvPr/>
            </p:nvSpPr>
            <p:spPr>
              <a:xfrm>
                <a:off x="2851836" y="1765059"/>
                <a:ext cx="1135896" cy="1688728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8993" extrusionOk="0">
                    <a:moveTo>
                      <a:pt x="3450" y="0"/>
                    </a:moveTo>
                    <a:cubicBezTo>
                      <a:pt x="3047" y="0"/>
                      <a:pt x="2908" y="436"/>
                      <a:pt x="2715" y="516"/>
                    </a:cubicBezTo>
                    <a:cubicBezTo>
                      <a:pt x="2677" y="528"/>
                      <a:pt x="2633" y="532"/>
                      <a:pt x="2584" y="532"/>
                    </a:cubicBezTo>
                    <a:cubicBezTo>
                      <a:pt x="2437" y="532"/>
                      <a:pt x="2247" y="490"/>
                      <a:pt x="2060" y="490"/>
                    </a:cubicBezTo>
                    <a:cubicBezTo>
                      <a:pt x="1827" y="490"/>
                      <a:pt x="1597" y="555"/>
                      <a:pt x="1453" y="849"/>
                    </a:cubicBezTo>
                    <a:cubicBezTo>
                      <a:pt x="1251" y="1349"/>
                      <a:pt x="1727" y="1659"/>
                      <a:pt x="1465" y="2099"/>
                    </a:cubicBezTo>
                    <a:cubicBezTo>
                      <a:pt x="1310" y="2397"/>
                      <a:pt x="1036" y="2325"/>
                      <a:pt x="810" y="2754"/>
                    </a:cubicBezTo>
                    <a:cubicBezTo>
                      <a:pt x="608" y="3194"/>
                      <a:pt x="1334" y="3468"/>
                      <a:pt x="1334" y="3468"/>
                    </a:cubicBezTo>
                    <a:lnTo>
                      <a:pt x="1370" y="4421"/>
                    </a:lnTo>
                    <a:cubicBezTo>
                      <a:pt x="1370" y="4421"/>
                      <a:pt x="846" y="4421"/>
                      <a:pt x="715" y="4897"/>
                    </a:cubicBezTo>
                    <a:cubicBezTo>
                      <a:pt x="572" y="5373"/>
                      <a:pt x="1036" y="5540"/>
                      <a:pt x="989" y="5766"/>
                    </a:cubicBezTo>
                    <a:cubicBezTo>
                      <a:pt x="917" y="6112"/>
                      <a:pt x="0" y="6088"/>
                      <a:pt x="215" y="6957"/>
                    </a:cubicBezTo>
                    <a:cubicBezTo>
                      <a:pt x="441" y="7814"/>
                      <a:pt x="1405" y="8683"/>
                      <a:pt x="1405" y="8683"/>
                    </a:cubicBezTo>
                    <a:cubicBezTo>
                      <a:pt x="1405" y="8683"/>
                      <a:pt x="1858" y="8993"/>
                      <a:pt x="3953" y="8993"/>
                    </a:cubicBezTo>
                    <a:cubicBezTo>
                      <a:pt x="6049" y="8993"/>
                      <a:pt x="5668" y="8231"/>
                      <a:pt x="5203" y="6564"/>
                    </a:cubicBezTo>
                    <a:cubicBezTo>
                      <a:pt x="4918" y="5528"/>
                      <a:pt x="6049" y="5314"/>
                      <a:pt x="5870" y="4337"/>
                    </a:cubicBezTo>
                    <a:cubicBezTo>
                      <a:pt x="5692" y="3349"/>
                      <a:pt x="5001" y="3385"/>
                      <a:pt x="4834" y="3099"/>
                    </a:cubicBezTo>
                    <a:cubicBezTo>
                      <a:pt x="4656" y="2790"/>
                      <a:pt x="5180" y="1897"/>
                      <a:pt x="4763" y="1242"/>
                    </a:cubicBezTo>
                    <a:cubicBezTo>
                      <a:pt x="4432" y="731"/>
                      <a:pt x="4124" y="679"/>
                      <a:pt x="4011" y="679"/>
                    </a:cubicBezTo>
                    <a:cubicBezTo>
                      <a:pt x="3981" y="679"/>
                      <a:pt x="3965" y="682"/>
                      <a:pt x="3965" y="682"/>
                    </a:cubicBezTo>
                    <a:cubicBezTo>
                      <a:pt x="3965" y="682"/>
                      <a:pt x="4025" y="39"/>
                      <a:pt x="3513" y="4"/>
                    </a:cubicBezTo>
                    <a:cubicBezTo>
                      <a:pt x="3491" y="1"/>
                      <a:pt x="3471" y="0"/>
                      <a:pt x="3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590;p66"/>
              <p:cNvSpPr/>
              <p:nvPr/>
            </p:nvSpPr>
            <p:spPr>
              <a:xfrm>
                <a:off x="3725971" y="1595678"/>
                <a:ext cx="449551" cy="1102471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5871" extrusionOk="0">
                    <a:moveTo>
                      <a:pt x="596" y="1"/>
                    </a:moveTo>
                    <a:lnTo>
                      <a:pt x="596" y="1"/>
                    </a:lnTo>
                    <a:cubicBezTo>
                      <a:pt x="525" y="1"/>
                      <a:pt x="144" y="596"/>
                      <a:pt x="144" y="596"/>
                    </a:cubicBezTo>
                    <a:cubicBezTo>
                      <a:pt x="144" y="596"/>
                      <a:pt x="167" y="358"/>
                      <a:pt x="132" y="358"/>
                    </a:cubicBezTo>
                    <a:cubicBezTo>
                      <a:pt x="108" y="358"/>
                      <a:pt x="1" y="739"/>
                      <a:pt x="1" y="739"/>
                    </a:cubicBezTo>
                    <a:cubicBezTo>
                      <a:pt x="1" y="1215"/>
                      <a:pt x="1251" y="2692"/>
                      <a:pt x="1156" y="2965"/>
                    </a:cubicBezTo>
                    <a:cubicBezTo>
                      <a:pt x="906" y="3715"/>
                      <a:pt x="144" y="4168"/>
                      <a:pt x="144" y="4168"/>
                    </a:cubicBezTo>
                    <a:lnTo>
                      <a:pt x="310" y="5871"/>
                    </a:lnTo>
                    <a:cubicBezTo>
                      <a:pt x="1739" y="4466"/>
                      <a:pt x="2192" y="3287"/>
                      <a:pt x="2287" y="2930"/>
                    </a:cubicBezTo>
                    <a:cubicBezTo>
                      <a:pt x="2394" y="2573"/>
                      <a:pt x="1191" y="1775"/>
                      <a:pt x="763" y="1275"/>
                    </a:cubicBezTo>
                    <a:cubicBezTo>
                      <a:pt x="418" y="894"/>
                      <a:pt x="406" y="894"/>
                      <a:pt x="418" y="834"/>
                    </a:cubicBezTo>
                    <a:cubicBezTo>
                      <a:pt x="441" y="763"/>
                      <a:pt x="739" y="1"/>
                      <a:pt x="596" y="1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591;p66"/>
              <p:cNvSpPr/>
              <p:nvPr/>
            </p:nvSpPr>
            <p:spPr>
              <a:xfrm>
                <a:off x="2807144" y="1732009"/>
                <a:ext cx="447298" cy="1053272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5609" extrusionOk="0">
                    <a:moveTo>
                      <a:pt x="801" y="1"/>
                    </a:moveTo>
                    <a:cubicBezTo>
                      <a:pt x="800" y="1"/>
                      <a:pt x="799" y="1"/>
                      <a:pt x="798" y="1"/>
                    </a:cubicBezTo>
                    <a:cubicBezTo>
                      <a:pt x="572" y="37"/>
                      <a:pt x="1072" y="656"/>
                      <a:pt x="1096" y="715"/>
                    </a:cubicBezTo>
                    <a:cubicBezTo>
                      <a:pt x="1120" y="775"/>
                      <a:pt x="1108" y="775"/>
                      <a:pt x="869" y="1239"/>
                    </a:cubicBezTo>
                    <a:cubicBezTo>
                      <a:pt x="560" y="1823"/>
                      <a:pt x="0" y="2870"/>
                      <a:pt x="179" y="3204"/>
                    </a:cubicBezTo>
                    <a:cubicBezTo>
                      <a:pt x="358" y="3513"/>
                      <a:pt x="667" y="4561"/>
                      <a:pt x="2382" y="5609"/>
                    </a:cubicBezTo>
                    <a:lnTo>
                      <a:pt x="2358" y="3966"/>
                    </a:lnTo>
                    <a:cubicBezTo>
                      <a:pt x="2358" y="3966"/>
                      <a:pt x="1501" y="3632"/>
                      <a:pt x="1084" y="2954"/>
                    </a:cubicBezTo>
                    <a:cubicBezTo>
                      <a:pt x="929" y="2716"/>
                      <a:pt x="1608" y="989"/>
                      <a:pt x="1489" y="525"/>
                    </a:cubicBezTo>
                    <a:cubicBezTo>
                      <a:pt x="1489" y="525"/>
                      <a:pt x="1293" y="179"/>
                      <a:pt x="1264" y="179"/>
                    </a:cubicBezTo>
                    <a:cubicBezTo>
                      <a:pt x="1263" y="179"/>
                      <a:pt x="1263" y="179"/>
                      <a:pt x="1262" y="180"/>
                    </a:cubicBezTo>
                    <a:cubicBezTo>
                      <a:pt x="1227" y="192"/>
                      <a:pt x="1310" y="418"/>
                      <a:pt x="1310" y="418"/>
                    </a:cubicBezTo>
                    <a:cubicBezTo>
                      <a:pt x="1310" y="418"/>
                      <a:pt x="881" y="1"/>
                      <a:pt x="801" y="1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592;p66"/>
              <p:cNvSpPr/>
              <p:nvPr/>
            </p:nvSpPr>
            <p:spPr>
              <a:xfrm>
                <a:off x="3191725" y="2378172"/>
                <a:ext cx="646347" cy="896849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776" extrusionOk="0">
                    <a:moveTo>
                      <a:pt x="2989" y="1"/>
                    </a:moveTo>
                    <a:lnTo>
                      <a:pt x="2762" y="60"/>
                    </a:lnTo>
                    <a:lnTo>
                      <a:pt x="655" y="418"/>
                    </a:lnTo>
                    <a:lnTo>
                      <a:pt x="310" y="525"/>
                    </a:lnTo>
                    <a:cubicBezTo>
                      <a:pt x="310" y="525"/>
                      <a:pt x="36" y="1394"/>
                      <a:pt x="12" y="2168"/>
                    </a:cubicBezTo>
                    <a:cubicBezTo>
                      <a:pt x="0" y="2620"/>
                      <a:pt x="643" y="2751"/>
                      <a:pt x="643" y="2751"/>
                    </a:cubicBezTo>
                    <a:lnTo>
                      <a:pt x="345" y="4632"/>
                    </a:lnTo>
                    <a:lnTo>
                      <a:pt x="2631" y="4775"/>
                    </a:lnTo>
                    <a:lnTo>
                      <a:pt x="2739" y="2620"/>
                    </a:lnTo>
                    <a:cubicBezTo>
                      <a:pt x="2739" y="2620"/>
                      <a:pt x="3441" y="2144"/>
                      <a:pt x="3417" y="1811"/>
                    </a:cubicBezTo>
                    <a:cubicBezTo>
                      <a:pt x="3393" y="989"/>
                      <a:pt x="2989" y="1"/>
                      <a:pt x="29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593;p66"/>
              <p:cNvSpPr/>
              <p:nvPr/>
            </p:nvSpPr>
            <p:spPr>
              <a:xfrm>
                <a:off x="3298950" y="3529659"/>
                <a:ext cx="711132" cy="1420387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7564" extrusionOk="0">
                    <a:moveTo>
                      <a:pt x="2120" y="1"/>
                    </a:moveTo>
                    <a:lnTo>
                      <a:pt x="1" y="1036"/>
                    </a:lnTo>
                    <a:cubicBezTo>
                      <a:pt x="1" y="1036"/>
                      <a:pt x="1906" y="2930"/>
                      <a:pt x="1858" y="3334"/>
                    </a:cubicBezTo>
                    <a:cubicBezTo>
                      <a:pt x="1810" y="3751"/>
                      <a:pt x="1048" y="7240"/>
                      <a:pt x="1048" y="7323"/>
                    </a:cubicBezTo>
                    <a:cubicBezTo>
                      <a:pt x="1048" y="7420"/>
                      <a:pt x="1597" y="7563"/>
                      <a:pt x="1994" y="7563"/>
                    </a:cubicBezTo>
                    <a:cubicBezTo>
                      <a:pt x="2087" y="7563"/>
                      <a:pt x="2172" y="7555"/>
                      <a:pt x="2239" y="7537"/>
                    </a:cubicBezTo>
                    <a:cubicBezTo>
                      <a:pt x="2596" y="7454"/>
                      <a:pt x="1632" y="7097"/>
                      <a:pt x="1632" y="7097"/>
                    </a:cubicBezTo>
                    <a:cubicBezTo>
                      <a:pt x="1632" y="7097"/>
                      <a:pt x="3787" y="3037"/>
                      <a:pt x="3596" y="2525"/>
                    </a:cubicBezTo>
                    <a:cubicBezTo>
                      <a:pt x="3299" y="1739"/>
                      <a:pt x="2120" y="1"/>
                      <a:pt x="2120" y="1"/>
                    </a:cubicBezTo>
                    <a:close/>
                  </a:path>
                </a:pathLst>
              </a:custGeom>
              <a:solidFill>
                <a:srgbClr val="9B42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94;p66"/>
              <p:cNvSpPr/>
              <p:nvPr/>
            </p:nvSpPr>
            <p:spPr>
              <a:xfrm>
                <a:off x="2381250" y="3592003"/>
                <a:ext cx="1164815" cy="756763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4030" extrusionOk="0">
                    <a:moveTo>
                      <a:pt x="5602" y="0"/>
                    </a:moveTo>
                    <a:cubicBezTo>
                      <a:pt x="4828" y="0"/>
                      <a:pt x="3518" y="585"/>
                      <a:pt x="3518" y="585"/>
                    </a:cubicBezTo>
                    <a:cubicBezTo>
                      <a:pt x="3518" y="585"/>
                      <a:pt x="4126" y="2431"/>
                      <a:pt x="4126" y="2657"/>
                    </a:cubicBezTo>
                    <a:cubicBezTo>
                      <a:pt x="4129" y="2728"/>
                      <a:pt x="3812" y="2752"/>
                      <a:pt x="3373" y="2752"/>
                    </a:cubicBezTo>
                    <a:cubicBezTo>
                      <a:pt x="2403" y="2752"/>
                      <a:pt x="840" y="2633"/>
                      <a:pt x="840" y="2633"/>
                    </a:cubicBezTo>
                    <a:cubicBezTo>
                      <a:pt x="840" y="2633"/>
                      <a:pt x="185" y="3110"/>
                      <a:pt x="101" y="3252"/>
                    </a:cubicBezTo>
                    <a:cubicBezTo>
                      <a:pt x="0" y="3420"/>
                      <a:pt x="22" y="3479"/>
                      <a:pt x="102" y="3479"/>
                    </a:cubicBezTo>
                    <a:cubicBezTo>
                      <a:pt x="298" y="3479"/>
                      <a:pt x="840" y="3133"/>
                      <a:pt x="840" y="3133"/>
                    </a:cubicBezTo>
                    <a:cubicBezTo>
                      <a:pt x="840" y="3133"/>
                      <a:pt x="3733" y="3776"/>
                      <a:pt x="4602" y="4014"/>
                    </a:cubicBezTo>
                    <a:cubicBezTo>
                      <a:pt x="4639" y="4025"/>
                      <a:pt x="4674" y="4030"/>
                      <a:pt x="4710" y="4030"/>
                    </a:cubicBezTo>
                    <a:cubicBezTo>
                      <a:pt x="5492" y="4030"/>
                      <a:pt x="5979" y="1595"/>
                      <a:pt x="6150" y="490"/>
                    </a:cubicBezTo>
                    <a:cubicBezTo>
                      <a:pt x="6202" y="125"/>
                      <a:pt x="5959" y="0"/>
                      <a:pt x="5602" y="0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595;p66"/>
              <p:cNvSpPr/>
              <p:nvPr/>
            </p:nvSpPr>
            <p:spPr>
              <a:xfrm>
                <a:off x="3314724" y="2051804"/>
                <a:ext cx="400352" cy="63038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357" extrusionOk="0">
                    <a:moveTo>
                      <a:pt x="310" y="1"/>
                    </a:moveTo>
                    <a:cubicBezTo>
                      <a:pt x="310" y="1"/>
                      <a:pt x="726" y="1025"/>
                      <a:pt x="405" y="1989"/>
                    </a:cubicBezTo>
                    <a:lnTo>
                      <a:pt x="0" y="2144"/>
                    </a:lnTo>
                    <a:cubicBezTo>
                      <a:pt x="0" y="2144"/>
                      <a:pt x="360" y="3356"/>
                      <a:pt x="1038" y="3356"/>
                    </a:cubicBezTo>
                    <a:cubicBezTo>
                      <a:pt x="1120" y="3356"/>
                      <a:pt x="1207" y="3339"/>
                      <a:pt x="1298" y="3299"/>
                    </a:cubicBezTo>
                    <a:cubicBezTo>
                      <a:pt x="2131" y="2930"/>
                      <a:pt x="2119" y="1787"/>
                      <a:pt x="2119" y="1787"/>
                    </a:cubicBezTo>
                    <a:lnTo>
                      <a:pt x="1191" y="1787"/>
                    </a:lnTo>
                    <a:lnTo>
                      <a:pt x="1060" y="620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596;p66"/>
              <p:cNvSpPr/>
              <p:nvPr/>
            </p:nvSpPr>
            <p:spPr>
              <a:xfrm>
                <a:off x="3265524" y="1926553"/>
                <a:ext cx="384579" cy="414436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207" extrusionOk="0">
                    <a:moveTo>
                      <a:pt x="1071" y="1"/>
                    </a:moveTo>
                    <a:cubicBezTo>
                      <a:pt x="882" y="1"/>
                      <a:pt x="667" y="72"/>
                      <a:pt x="667" y="72"/>
                    </a:cubicBezTo>
                    <a:cubicBezTo>
                      <a:pt x="667" y="72"/>
                      <a:pt x="95" y="275"/>
                      <a:pt x="72" y="525"/>
                    </a:cubicBezTo>
                    <a:cubicBezTo>
                      <a:pt x="36" y="787"/>
                      <a:pt x="0" y="1346"/>
                      <a:pt x="369" y="1715"/>
                    </a:cubicBezTo>
                    <a:cubicBezTo>
                      <a:pt x="711" y="2068"/>
                      <a:pt x="1357" y="2206"/>
                      <a:pt x="1566" y="2206"/>
                    </a:cubicBezTo>
                    <a:cubicBezTo>
                      <a:pt x="1583" y="2206"/>
                      <a:pt x="1597" y="2205"/>
                      <a:pt x="1607" y="2204"/>
                    </a:cubicBezTo>
                    <a:cubicBezTo>
                      <a:pt x="1738" y="2192"/>
                      <a:pt x="2048" y="1715"/>
                      <a:pt x="2024" y="1299"/>
                    </a:cubicBezTo>
                    <a:cubicBezTo>
                      <a:pt x="1977" y="882"/>
                      <a:pt x="1512" y="120"/>
                      <a:pt x="1191" y="13"/>
                    </a:cubicBezTo>
                    <a:cubicBezTo>
                      <a:pt x="1154" y="4"/>
                      <a:pt x="1113" y="1"/>
                      <a:pt x="1071" y="1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597;p66"/>
              <p:cNvSpPr/>
              <p:nvPr/>
            </p:nvSpPr>
            <p:spPr>
              <a:xfrm>
                <a:off x="2605840" y="2950535"/>
                <a:ext cx="1699432" cy="1069046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5693" extrusionOk="0">
                    <a:moveTo>
                      <a:pt x="3775" y="1"/>
                    </a:moveTo>
                    <a:lnTo>
                      <a:pt x="3465" y="953"/>
                    </a:lnTo>
                    <a:cubicBezTo>
                      <a:pt x="3465" y="953"/>
                      <a:pt x="679" y="2418"/>
                      <a:pt x="1" y="3561"/>
                    </a:cubicBezTo>
                    <a:cubicBezTo>
                      <a:pt x="1" y="3561"/>
                      <a:pt x="1370" y="5097"/>
                      <a:pt x="2084" y="5097"/>
                    </a:cubicBezTo>
                    <a:cubicBezTo>
                      <a:pt x="2775" y="5097"/>
                      <a:pt x="3370" y="5109"/>
                      <a:pt x="4704" y="5514"/>
                    </a:cubicBezTo>
                    <a:cubicBezTo>
                      <a:pt x="5100" y="5631"/>
                      <a:pt x="5580" y="5692"/>
                      <a:pt x="6079" y="5692"/>
                    </a:cubicBezTo>
                    <a:cubicBezTo>
                      <a:pt x="7246" y="5692"/>
                      <a:pt x="8516" y="5358"/>
                      <a:pt x="9050" y="4632"/>
                    </a:cubicBezTo>
                    <a:cubicBezTo>
                      <a:pt x="9050" y="4632"/>
                      <a:pt x="8478" y="4501"/>
                      <a:pt x="7811" y="3823"/>
                    </a:cubicBezTo>
                    <a:cubicBezTo>
                      <a:pt x="7133" y="3156"/>
                      <a:pt x="6716" y="656"/>
                      <a:pt x="5370" y="656"/>
                    </a:cubicBezTo>
                    <a:cubicBezTo>
                      <a:pt x="4013" y="656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98;p66"/>
              <p:cNvSpPr/>
              <p:nvPr/>
            </p:nvSpPr>
            <p:spPr>
              <a:xfrm>
                <a:off x="2605840" y="2914856"/>
                <a:ext cx="1699432" cy="961446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5120" extrusionOk="0">
                    <a:moveTo>
                      <a:pt x="3775" y="0"/>
                    </a:moveTo>
                    <a:lnTo>
                      <a:pt x="3465" y="846"/>
                    </a:lnTo>
                    <a:cubicBezTo>
                      <a:pt x="3465" y="846"/>
                      <a:pt x="679" y="2155"/>
                      <a:pt x="1" y="3191"/>
                    </a:cubicBezTo>
                    <a:cubicBezTo>
                      <a:pt x="1" y="3191"/>
                      <a:pt x="1370" y="4584"/>
                      <a:pt x="2084" y="4584"/>
                    </a:cubicBezTo>
                    <a:cubicBezTo>
                      <a:pt x="2775" y="4584"/>
                      <a:pt x="3370" y="4596"/>
                      <a:pt x="4704" y="4953"/>
                    </a:cubicBezTo>
                    <a:cubicBezTo>
                      <a:pt x="5106" y="5062"/>
                      <a:pt x="5595" y="5119"/>
                      <a:pt x="6103" y="5119"/>
                    </a:cubicBezTo>
                    <a:cubicBezTo>
                      <a:pt x="7263" y="5119"/>
                      <a:pt x="8519" y="4822"/>
                      <a:pt x="9050" y="4168"/>
                    </a:cubicBezTo>
                    <a:cubicBezTo>
                      <a:pt x="9050" y="4168"/>
                      <a:pt x="8478" y="4049"/>
                      <a:pt x="7811" y="3429"/>
                    </a:cubicBezTo>
                    <a:cubicBezTo>
                      <a:pt x="7133" y="2822"/>
                      <a:pt x="6716" y="584"/>
                      <a:pt x="5370" y="584"/>
                    </a:cubicBezTo>
                    <a:cubicBezTo>
                      <a:pt x="4013" y="584"/>
                      <a:pt x="3775" y="0"/>
                      <a:pt x="37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599;p66"/>
              <p:cNvSpPr/>
              <p:nvPr/>
            </p:nvSpPr>
            <p:spPr>
              <a:xfrm>
                <a:off x="3256511" y="2934949"/>
                <a:ext cx="458565" cy="15191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809" extrusionOk="0">
                    <a:moveTo>
                      <a:pt x="2382" y="1"/>
                    </a:moveTo>
                    <a:cubicBezTo>
                      <a:pt x="2072" y="142"/>
                      <a:pt x="893" y="156"/>
                      <a:pt x="411" y="156"/>
                    </a:cubicBezTo>
                    <a:cubicBezTo>
                      <a:pt x="282" y="156"/>
                      <a:pt x="203" y="155"/>
                      <a:pt x="203" y="155"/>
                    </a:cubicBezTo>
                    <a:cubicBezTo>
                      <a:pt x="120" y="215"/>
                      <a:pt x="0" y="739"/>
                      <a:pt x="0" y="751"/>
                    </a:cubicBezTo>
                    <a:cubicBezTo>
                      <a:pt x="199" y="792"/>
                      <a:pt x="438" y="809"/>
                      <a:pt x="688" y="809"/>
                    </a:cubicBezTo>
                    <a:cubicBezTo>
                      <a:pt x="1441" y="809"/>
                      <a:pt x="2283" y="659"/>
                      <a:pt x="2346" y="596"/>
                    </a:cubicBezTo>
                    <a:cubicBezTo>
                      <a:pt x="2441" y="501"/>
                      <a:pt x="2382" y="1"/>
                      <a:pt x="23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600;p66"/>
              <p:cNvSpPr/>
              <p:nvPr/>
            </p:nvSpPr>
            <p:spPr>
              <a:xfrm>
                <a:off x="3466265" y="2174802"/>
                <a:ext cx="134640" cy="7436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396" extrusionOk="0">
                    <a:moveTo>
                      <a:pt x="622" y="0"/>
                    </a:moveTo>
                    <a:lnTo>
                      <a:pt x="622" y="0"/>
                    </a:lnTo>
                    <a:cubicBezTo>
                      <a:pt x="430" y="204"/>
                      <a:pt x="1" y="311"/>
                      <a:pt x="9" y="311"/>
                    </a:cubicBezTo>
                    <a:cubicBezTo>
                      <a:pt x="10" y="311"/>
                      <a:pt x="12" y="311"/>
                      <a:pt x="15" y="310"/>
                    </a:cubicBezTo>
                    <a:cubicBezTo>
                      <a:pt x="15" y="310"/>
                      <a:pt x="129" y="396"/>
                      <a:pt x="269" y="396"/>
                    </a:cubicBezTo>
                    <a:cubicBezTo>
                      <a:pt x="310" y="396"/>
                      <a:pt x="353" y="388"/>
                      <a:pt x="396" y="370"/>
                    </a:cubicBezTo>
                    <a:cubicBezTo>
                      <a:pt x="717" y="251"/>
                      <a:pt x="622" y="1"/>
                      <a:pt x="622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601;p66"/>
            <p:cNvSpPr/>
            <p:nvPr/>
          </p:nvSpPr>
          <p:spPr>
            <a:xfrm rot="-1074400">
              <a:off x="2189701" y="1493655"/>
              <a:ext cx="35585" cy="115021"/>
            </a:xfrm>
            <a:custGeom>
              <a:avLst/>
              <a:gdLst/>
              <a:ahLst/>
              <a:cxnLst/>
              <a:rect l="l" t="t" r="r" b="b"/>
              <a:pathLst>
                <a:path w="1179" h="3811" extrusionOk="0">
                  <a:moveTo>
                    <a:pt x="369" y="1"/>
                  </a:moveTo>
                  <a:lnTo>
                    <a:pt x="369" y="1"/>
                  </a:lnTo>
                  <a:cubicBezTo>
                    <a:pt x="381" y="298"/>
                    <a:pt x="417" y="584"/>
                    <a:pt x="464" y="870"/>
                  </a:cubicBezTo>
                  <a:cubicBezTo>
                    <a:pt x="488" y="1144"/>
                    <a:pt x="548" y="1429"/>
                    <a:pt x="595" y="1715"/>
                  </a:cubicBezTo>
                  <a:cubicBezTo>
                    <a:pt x="619" y="1846"/>
                    <a:pt x="655" y="2001"/>
                    <a:pt x="679" y="2132"/>
                  </a:cubicBezTo>
                  <a:cubicBezTo>
                    <a:pt x="714" y="2263"/>
                    <a:pt x="738" y="2418"/>
                    <a:pt x="774" y="2549"/>
                  </a:cubicBezTo>
                  <a:cubicBezTo>
                    <a:pt x="828" y="2807"/>
                    <a:pt x="882" y="3046"/>
                    <a:pt x="944" y="3301"/>
                  </a:cubicBezTo>
                  <a:lnTo>
                    <a:pt x="944" y="3301"/>
                  </a:lnTo>
                  <a:cubicBezTo>
                    <a:pt x="795" y="3375"/>
                    <a:pt x="652" y="3454"/>
                    <a:pt x="500" y="3525"/>
                  </a:cubicBezTo>
                  <a:cubicBezTo>
                    <a:pt x="345" y="3620"/>
                    <a:pt x="167" y="3704"/>
                    <a:pt x="0" y="3811"/>
                  </a:cubicBezTo>
                  <a:cubicBezTo>
                    <a:pt x="191" y="3763"/>
                    <a:pt x="369" y="3704"/>
                    <a:pt x="548" y="3644"/>
                  </a:cubicBezTo>
                  <a:cubicBezTo>
                    <a:pt x="726" y="3584"/>
                    <a:pt x="917" y="3525"/>
                    <a:pt x="1095" y="3454"/>
                  </a:cubicBezTo>
                  <a:lnTo>
                    <a:pt x="1179" y="3430"/>
                  </a:lnTo>
                  <a:lnTo>
                    <a:pt x="1155" y="3334"/>
                  </a:lnTo>
                  <a:cubicBezTo>
                    <a:pt x="1119" y="3049"/>
                    <a:pt x="1072" y="2775"/>
                    <a:pt x="1012" y="2489"/>
                  </a:cubicBezTo>
                  <a:cubicBezTo>
                    <a:pt x="976" y="2358"/>
                    <a:pt x="953" y="2203"/>
                    <a:pt x="917" y="2072"/>
                  </a:cubicBezTo>
                  <a:cubicBezTo>
                    <a:pt x="893" y="1941"/>
                    <a:pt x="857" y="1787"/>
                    <a:pt x="834" y="1656"/>
                  </a:cubicBezTo>
                  <a:cubicBezTo>
                    <a:pt x="774" y="1370"/>
                    <a:pt x="703" y="1108"/>
                    <a:pt x="619" y="822"/>
                  </a:cubicBezTo>
                  <a:cubicBezTo>
                    <a:pt x="548" y="548"/>
                    <a:pt x="476" y="275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02;p66"/>
            <p:cNvSpPr/>
            <p:nvPr/>
          </p:nvSpPr>
          <p:spPr>
            <a:xfrm rot="-1074400">
              <a:off x="2101697" y="1531747"/>
              <a:ext cx="52517" cy="38813"/>
            </a:xfrm>
            <a:custGeom>
              <a:avLst/>
              <a:gdLst/>
              <a:ahLst/>
              <a:cxnLst/>
              <a:rect l="l" t="t" r="r" b="b"/>
              <a:pathLst>
                <a:path w="1740" h="1286" extrusionOk="0">
                  <a:moveTo>
                    <a:pt x="60" y="0"/>
                  </a:moveTo>
                  <a:cubicBezTo>
                    <a:pt x="60" y="0"/>
                    <a:pt x="48" y="36"/>
                    <a:pt x="25" y="131"/>
                  </a:cubicBezTo>
                  <a:cubicBezTo>
                    <a:pt x="13" y="214"/>
                    <a:pt x="1" y="333"/>
                    <a:pt x="13" y="500"/>
                  </a:cubicBezTo>
                  <a:cubicBezTo>
                    <a:pt x="25" y="572"/>
                    <a:pt x="48" y="667"/>
                    <a:pt x="72" y="750"/>
                  </a:cubicBezTo>
                  <a:cubicBezTo>
                    <a:pt x="84" y="798"/>
                    <a:pt x="108" y="845"/>
                    <a:pt x="132" y="893"/>
                  </a:cubicBezTo>
                  <a:cubicBezTo>
                    <a:pt x="144" y="929"/>
                    <a:pt x="191" y="976"/>
                    <a:pt x="227" y="1024"/>
                  </a:cubicBezTo>
                  <a:cubicBezTo>
                    <a:pt x="263" y="1072"/>
                    <a:pt x="310" y="1095"/>
                    <a:pt x="358" y="1143"/>
                  </a:cubicBezTo>
                  <a:cubicBezTo>
                    <a:pt x="417" y="1167"/>
                    <a:pt x="465" y="1203"/>
                    <a:pt x="525" y="1226"/>
                  </a:cubicBezTo>
                  <a:lnTo>
                    <a:pt x="703" y="1274"/>
                  </a:lnTo>
                  <a:lnTo>
                    <a:pt x="870" y="1286"/>
                  </a:lnTo>
                  <a:lnTo>
                    <a:pt x="1025" y="1286"/>
                  </a:lnTo>
                  <a:cubicBezTo>
                    <a:pt x="1072" y="1286"/>
                    <a:pt x="1144" y="1262"/>
                    <a:pt x="1203" y="1250"/>
                  </a:cubicBezTo>
                  <a:cubicBezTo>
                    <a:pt x="1263" y="1215"/>
                    <a:pt x="1322" y="1191"/>
                    <a:pt x="1370" y="1155"/>
                  </a:cubicBezTo>
                  <a:cubicBezTo>
                    <a:pt x="1406" y="1107"/>
                    <a:pt x="1465" y="1084"/>
                    <a:pt x="1501" y="1036"/>
                  </a:cubicBezTo>
                  <a:cubicBezTo>
                    <a:pt x="1549" y="988"/>
                    <a:pt x="1572" y="953"/>
                    <a:pt x="1608" y="905"/>
                  </a:cubicBezTo>
                  <a:cubicBezTo>
                    <a:pt x="1632" y="857"/>
                    <a:pt x="1644" y="810"/>
                    <a:pt x="1668" y="774"/>
                  </a:cubicBezTo>
                  <a:cubicBezTo>
                    <a:pt x="1703" y="679"/>
                    <a:pt x="1703" y="595"/>
                    <a:pt x="1727" y="512"/>
                  </a:cubicBezTo>
                  <a:cubicBezTo>
                    <a:pt x="1739" y="369"/>
                    <a:pt x="1703" y="238"/>
                    <a:pt x="1691" y="143"/>
                  </a:cubicBezTo>
                  <a:lnTo>
                    <a:pt x="1644" y="12"/>
                  </a:lnTo>
                  <a:cubicBezTo>
                    <a:pt x="1644" y="12"/>
                    <a:pt x="1632" y="60"/>
                    <a:pt x="1620" y="143"/>
                  </a:cubicBezTo>
                  <a:cubicBezTo>
                    <a:pt x="1608" y="238"/>
                    <a:pt x="1572" y="333"/>
                    <a:pt x="1513" y="476"/>
                  </a:cubicBezTo>
                  <a:cubicBezTo>
                    <a:pt x="1489" y="548"/>
                    <a:pt x="1453" y="607"/>
                    <a:pt x="1406" y="667"/>
                  </a:cubicBezTo>
                  <a:cubicBezTo>
                    <a:pt x="1394" y="691"/>
                    <a:pt x="1382" y="726"/>
                    <a:pt x="1346" y="750"/>
                  </a:cubicBezTo>
                  <a:cubicBezTo>
                    <a:pt x="1334" y="786"/>
                    <a:pt x="1310" y="798"/>
                    <a:pt x="1275" y="834"/>
                  </a:cubicBezTo>
                  <a:cubicBezTo>
                    <a:pt x="1251" y="857"/>
                    <a:pt x="1215" y="869"/>
                    <a:pt x="1191" y="893"/>
                  </a:cubicBezTo>
                  <a:lnTo>
                    <a:pt x="1096" y="929"/>
                  </a:lnTo>
                  <a:cubicBezTo>
                    <a:pt x="1060" y="929"/>
                    <a:pt x="1037" y="953"/>
                    <a:pt x="1001" y="953"/>
                  </a:cubicBezTo>
                  <a:lnTo>
                    <a:pt x="858" y="964"/>
                  </a:lnTo>
                  <a:lnTo>
                    <a:pt x="739" y="953"/>
                  </a:lnTo>
                  <a:cubicBezTo>
                    <a:pt x="715" y="929"/>
                    <a:pt x="668" y="917"/>
                    <a:pt x="644" y="917"/>
                  </a:cubicBezTo>
                  <a:cubicBezTo>
                    <a:pt x="596" y="905"/>
                    <a:pt x="560" y="893"/>
                    <a:pt x="537" y="869"/>
                  </a:cubicBezTo>
                  <a:cubicBezTo>
                    <a:pt x="501" y="857"/>
                    <a:pt x="477" y="845"/>
                    <a:pt x="441" y="810"/>
                  </a:cubicBezTo>
                  <a:cubicBezTo>
                    <a:pt x="417" y="786"/>
                    <a:pt x="382" y="774"/>
                    <a:pt x="370" y="738"/>
                  </a:cubicBezTo>
                  <a:cubicBezTo>
                    <a:pt x="358" y="714"/>
                    <a:pt x="322" y="679"/>
                    <a:pt x="310" y="655"/>
                  </a:cubicBezTo>
                  <a:cubicBezTo>
                    <a:pt x="263" y="595"/>
                    <a:pt x="239" y="512"/>
                    <a:pt x="203" y="453"/>
                  </a:cubicBezTo>
                  <a:cubicBezTo>
                    <a:pt x="144" y="322"/>
                    <a:pt x="120" y="214"/>
                    <a:pt x="84" y="131"/>
                  </a:cubicBezTo>
                  <a:cubicBezTo>
                    <a:pt x="72" y="36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03;p66"/>
            <p:cNvSpPr/>
            <p:nvPr/>
          </p:nvSpPr>
          <p:spPr>
            <a:xfrm rot="-1074400">
              <a:off x="2219355" y="1477404"/>
              <a:ext cx="50706" cy="42405"/>
            </a:xfrm>
            <a:custGeom>
              <a:avLst/>
              <a:gdLst/>
              <a:ahLst/>
              <a:cxnLst/>
              <a:rect l="l" t="t" r="r" b="b"/>
              <a:pathLst>
                <a:path w="1680" h="1405" extrusionOk="0">
                  <a:moveTo>
                    <a:pt x="1" y="274"/>
                  </a:moveTo>
                  <a:cubicBezTo>
                    <a:pt x="1" y="274"/>
                    <a:pt x="1" y="306"/>
                    <a:pt x="27" y="338"/>
                  </a:cubicBezTo>
                  <a:lnTo>
                    <a:pt x="27" y="338"/>
                  </a:lnTo>
                  <a:cubicBezTo>
                    <a:pt x="7" y="298"/>
                    <a:pt x="1" y="274"/>
                    <a:pt x="1" y="274"/>
                  </a:cubicBezTo>
                  <a:close/>
                  <a:moveTo>
                    <a:pt x="27" y="338"/>
                  </a:moveTo>
                  <a:cubicBezTo>
                    <a:pt x="33" y="349"/>
                    <a:pt x="40" y="361"/>
                    <a:pt x="48" y="374"/>
                  </a:cubicBezTo>
                  <a:lnTo>
                    <a:pt x="48" y="374"/>
                  </a:lnTo>
                  <a:cubicBezTo>
                    <a:pt x="48" y="369"/>
                    <a:pt x="48" y="363"/>
                    <a:pt x="48" y="357"/>
                  </a:cubicBezTo>
                  <a:cubicBezTo>
                    <a:pt x="40" y="351"/>
                    <a:pt x="33" y="344"/>
                    <a:pt x="27" y="338"/>
                  </a:cubicBezTo>
                  <a:close/>
                  <a:moveTo>
                    <a:pt x="1513" y="0"/>
                  </a:moveTo>
                  <a:cubicBezTo>
                    <a:pt x="1513" y="0"/>
                    <a:pt x="1501" y="48"/>
                    <a:pt x="1501" y="143"/>
                  </a:cubicBezTo>
                  <a:cubicBezTo>
                    <a:pt x="1501" y="226"/>
                    <a:pt x="1489" y="345"/>
                    <a:pt x="1453" y="476"/>
                  </a:cubicBezTo>
                  <a:cubicBezTo>
                    <a:pt x="1441" y="560"/>
                    <a:pt x="1429" y="631"/>
                    <a:pt x="1394" y="691"/>
                  </a:cubicBezTo>
                  <a:lnTo>
                    <a:pt x="1358" y="774"/>
                  </a:lnTo>
                  <a:lnTo>
                    <a:pt x="1322" y="822"/>
                  </a:lnTo>
                  <a:lnTo>
                    <a:pt x="1298" y="869"/>
                  </a:lnTo>
                  <a:lnTo>
                    <a:pt x="1215" y="941"/>
                  </a:lnTo>
                  <a:cubicBezTo>
                    <a:pt x="1191" y="964"/>
                    <a:pt x="1155" y="988"/>
                    <a:pt x="1132" y="1000"/>
                  </a:cubicBezTo>
                  <a:cubicBezTo>
                    <a:pt x="1096" y="1000"/>
                    <a:pt x="1072" y="1012"/>
                    <a:pt x="1036" y="1036"/>
                  </a:cubicBezTo>
                  <a:lnTo>
                    <a:pt x="917" y="1060"/>
                  </a:lnTo>
                  <a:lnTo>
                    <a:pt x="798" y="1072"/>
                  </a:lnTo>
                  <a:cubicBezTo>
                    <a:pt x="774" y="1060"/>
                    <a:pt x="727" y="1060"/>
                    <a:pt x="703" y="1060"/>
                  </a:cubicBezTo>
                  <a:cubicBezTo>
                    <a:pt x="620" y="1048"/>
                    <a:pt x="560" y="1036"/>
                    <a:pt x="501" y="988"/>
                  </a:cubicBezTo>
                  <a:lnTo>
                    <a:pt x="465" y="953"/>
                  </a:lnTo>
                  <a:lnTo>
                    <a:pt x="417" y="929"/>
                  </a:lnTo>
                  <a:cubicBezTo>
                    <a:pt x="382" y="917"/>
                    <a:pt x="370" y="881"/>
                    <a:pt x="346" y="857"/>
                  </a:cubicBezTo>
                  <a:cubicBezTo>
                    <a:pt x="298" y="810"/>
                    <a:pt x="251" y="750"/>
                    <a:pt x="227" y="691"/>
                  </a:cubicBezTo>
                  <a:cubicBezTo>
                    <a:pt x="143" y="572"/>
                    <a:pt x="84" y="464"/>
                    <a:pt x="60" y="393"/>
                  </a:cubicBezTo>
                  <a:cubicBezTo>
                    <a:pt x="56" y="387"/>
                    <a:pt x="52" y="380"/>
                    <a:pt x="48" y="374"/>
                  </a:cubicBezTo>
                  <a:lnTo>
                    <a:pt x="48" y="374"/>
                  </a:lnTo>
                  <a:cubicBezTo>
                    <a:pt x="48" y="468"/>
                    <a:pt x="50" y="593"/>
                    <a:pt x="84" y="738"/>
                  </a:cubicBezTo>
                  <a:cubicBezTo>
                    <a:pt x="108" y="810"/>
                    <a:pt x="132" y="881"/>
                    <a:pt x="179" y="976"/>
                  </a:cubicBezTo>
                  <a:cubicBezTo>
                    <a:pt x="191" y="1000"/>
                    <a:pt x="227" y="1048"/>
                    <a:pt x="251" y="1095"/>
                  </a:cubicBezTo>
                  <a:lnTo>
                    <a:pt x="298" y="1155"/>
                  </a:lnTo>
                  <a:lnTo>
                    <a:pt x="358" y="1215"/>
                  </a:lnTo>
                  <a:cubicBezTo>
                    <a:pt x="429" y="1286"/>
                    <a:pt x="536" y="1345"/>
                    <a:pt x="655" y="1369"/>
                  </a:cubicBezTo>
                  <a:cubicBezTo>
                    <a:pt x="715" y="1393"/>
                    <a:pt x="774" y="1405"/>
                    <a:pt x="834" y="1405"/>
                  </a:cubicBezTo>
                  <a:lnTo>
                    <a:pt x="1013" y="1393"/>
                  </a:lnTo>
                  <a:lnTo>
                    <a:pt x="1060" y="1393"/>
                  </a:lnTo>
                  <a:lnTo>
                    <a:pt x="1084" y="1369"/>
                  </a:lnTo>
                  <a:lnTo>
                    <a:pt x="1155" y="1357"/>
                  </a:lnTo>
                  <a:cubicBezTo>
                    <a:pt x="1215" y="1345"/>
                    <a:pt x="1275" y="1310"/>
                    <a:pt x="1334" y="1286"/>
                  </a:cubicBezTo>
                  <a:cubicBezTo>
                    <a:pt x="1441" y="1215"/>
                    <a:pt x="1513" y="1131"/>
                    <a:pt x="1572" y="1036"/>
                  </a:cubicBezTo>
                  <a:cubicBezTo>
                    <a:pt x="1608" y="988"/>
                    <a:pt x="1620" y="929"/>
                    <a:pt x="1632" y="881"/>
                  </a:cubicBezTo>
                  <a:cubicBezTo>
                    <a:pt x="1656" y="822"/>
                    <a:pt x="1667" y="774"/>
                    <a:pt x="1667" y="738"/>
                  </a:cubicBezTo>
                  <a:cubicBezTo>
                    <a:pt x="1679" y="643"/>
                    <a:pt x="1667" y="560"/>
                    <a:pt x="1667" y="476"/>
                  </a:cubicBezTo>
                  <a:cubicBezTo>
                    <a:pt x="1656" y="333"/>
                    <a:pt x="1608" y="202"/>
                    <a:pt x="1572" y="119"/>
                  </a:cubicBezTo>
                  <a:cubicBezTo>
                    <a:pt x="1548" y="4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04;p66"/>
            <p:cNvSpPr/>
            <p:nvPr/>
          </p:nvSpPr>
          <p:spPr>
            <a:xfrm rot="-1074400">
              <a:off x="2049377" y="1485585"/>
              <a:ext cx="89882" cy="26046"/>
            </a:xfrm>
            <a:custGeom>
              <a:avLst/>
              <a:gdLst/>
              <a:ahLst/>
              <a:cxnLst/>
              <a:rect l="l" t="t" r="r" b="b"/>
              <a:pathLst>
                <a:path w="2978" h="863" extrusionOk="0">
                  <a:moveTo>
                    <a:pt x="1670" y="1"/>
                  </a:moveTo>
                  <a:cubicBezTo>
                    <a:pt x="1593" y="1"/>
                    <a:pt x="1508" y="12"/>
                    <a:pt x="1429" y="29"/>
                  </a:cubicBezTo>
                  <a:cubicBezTo>
                    <a:pt x="1322" y="41"/>
                    <a:pt x="1227" y="65"/>
                    <a:pt x="1120" y="100"/>
                  </a:cubicBezTo>
                  <a:cubicBezTo>
                    <a:pt x="1025" y="124"/>
                    <a:pt x="929" y="160"/>
                    <a:pt x="834" y="208"/>
                  </a:cubicBezTo>
                  <a:cubicBezTo>
                    <a:pt x="751" y="243"/>
                    <a:pt x="656" y="291"/>
                    <a:pt x="584" y="339"/>
                  </a:cubicBezTo>
                  <a:cubicBezTo>
                    <a:pt x="513" y="386"/>
                    <a:pt x="429" y="446"/>
                    <a:pt x="370" y="481"/>
                  </a:cubicBezTo>
                  <a:cubicBezTo>
                    <a:pt x="239" y="577"/>
                    <a:pt x="155" y="660"/>
                    <a:pt x="96" y="743"/>
                  </a:cubicBezTo>
                  <a:cubicBezTo>
                    <a:pt x="36" y="815"/>
                    <a:pt x="1" y="862"/>
                    <a:pt x="1" y="862"/>
                  </a:cubicBezTo>
                  <a:cubicBezTo>
                    <a:pt x="1" y="862"/>
                    <a:pt x="48" y="839"/>
                    <a:pt x="108" y="779"/>
                  </a:cubicBezTo>
                  <a:cubicBezTo>
                    <a:pt x="191" y="755"/>
                    <a:pt x="310" y="708"/>
                    <a:pt x="441" y="648"/>
                  </a:cubicBezTo>
                  <a:cubicBezTo>
                    <a:pt x="525" y="636"/>
                    <a:pt x="596" y="601"/>
                    <a:pt x="667" y="577"/>
                  </a:cubicBezTo>
                  <a:cubicBezTo>
                    <a:pt x="763" y="541"/>
                    <a:pt x="834" y="529"/>
                    <a:pt x="917" y="505"/>
                  </a:cubicBezTo>
                  <a:cubicBezTo>
                    <a:pt x="1013" y="470"/>
                    <a:pt x="1096" y="458"/>
                    <a:pt x="1191" y="422"/>
                  </a:cubicBezTo>
                  <a:cubicBezTo>
                    <a:pt x="1298" y="410"/>
                    <a:pt x="1382" y="398"/>
                    <a:pt x="1477" y="386"/>
                  </a:cubicBezTo>
                  <a:cubicBezTo>
                    <a:pt x="1572" y="362"/>
                    <a:pt x="1668" y="350"/>
                    <a:pt x="1751" y="350"/>
                  </a:cubicBezTo>
                  <a:lnTo>
                    <a:pt x="1894" y="350"/>
                  </a:lnTo>
                  <a:cubicBezTo>
                    <a:pt x="1930" y="350"/>
                    <a:pt x="1977" y="362"/>
                    <a:pt x="2025" y="362"/>
                  </a:cubicBezTo>
                  <a:lnTo>
                    <a:pt x="2156" y="362"/>
                  </a:lnTo>
                  <a:cubicBezTo>
                    <a:pt x="2203" y="362"/>
                    <a:pt x="2227" y="386"/>
                    <a:pt x="2275" y="386"/>
                  </a:cubicBezTo>
                  <a:cubicBezTo>
                    <a:pt x="2322" y="386"/>
                    <a:pt x="2346" y="398"/>
                    <a:pt x="2394" y="398"/>
                  </a:cubicBezTo>
                  <a:cubicBezTo>
                    <a:pt x="2430" y="410"/>
                    <a:pt x="2465" y="410"/>
                    <a:pt x="2501" y="422"/>
                  </a:cubicBezTo>
                  <a:cubicBezTo>
                    <a:pt x="2572" y="446"/>
                    <a:pt x="2632" y="458"/>
                    <a:pt x="2692" y="470"/>
                  </a:cubicBezTo>
                  <a:cubicBezTo>
                    <a:pt x="2751" y="505"/>
                    <a:pt x="2799" y="517"/>
                    <a:pt x="2846" y="529"/>
                  </a:cubicBezTo>
                  <a:cubicBezTo>
                    <a:pt x="2918" y="553"/>
                    <a:pt x="2977" y="577"/>
                    <a:pt x="2977" y="577"/>
                  </a:cubicBezTo>
                  <a:lnTo>
                    <a:pt x="2870" y="470"/>
                  </a:lnTo>
                  <a:lnTo>
                    <a:pt x="2751" y="350"/>
                  </a:lnTo>
                  <a:cubicBezTo>
                    <a:pt x="2715" y="303"/>
                    <a:pt x="2644" y="279"/>
                    <a:pt x="2572" y="231"/>
                  </a:cubicBezTo>
                  <a:cubicBezTo>
                    <a:pt x="2549" y="220"/>
                    <a:pt x="2513" y="184"/>
                    <a:pt x="2477" y="172"/>
                  </a:cubicBezTo>
                  <a:cubicBezTo>
                    <a:pt x="2441" y="160"/>
                    <a:pt x="2394" y="148"/>
                    <a:pt x="2346" y="124"/>
                  </a:cubicBezTo>
                  <a:lnTo>
                    <a:pt x="2215" y="89"/>
                  </a:lnTo>
                  <a:cubicBezTo>
                    <a:pt x="2168" y="65"/>
                    <a:pt x="2120" y="65"/>
                    <a:pt x="2072" y="53"/>
                  </a:cubicBezTo>
                  <a:cubicBezTo>
                    <a:pt x="2025" y="41"/>
                    <a:pt x="1977" y="29"/>
                    <a:pt x="1918" y="29"/>
                  </a:cubicBezTo>
                  <a:cubicBezTo>
                    <a:pt x="1858" y="5"/>
                    <a:pt x="1822" y="5"/>
                    <a:pt x="1751" y="5"/>
                  </a:cubicBezTo>
                  <a:cubicBezTo>
                    <a:pt x="1725" y="2"/>
                    <a:pt x="1698" y="1"/>
                    <a:pt x="1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05;p66"/>
            <p:cNvSpPr/>
            <p:nvPr/>
          </p:nvSpPr>
          <p:spPr>
            <a:xfrm rot="-1074400">
              <a:off x="2186609" y="1436574"/>
              <a:ext cx="65435" cy="24598"/>
            </a:xfrm>
            <a:custGeom>
              <a:avLst/>
              <a:gdLst/>
              <a:ahLst/>
              <a:cxnLst/>
              <a:rect l="l" t="t" r="r" b="b"/>
              <a:pathLst>
                <a:path w="2168" h="815" extrusionOk="0">
                  <a:moveTo>
                    <a:pt x="1159" y="0"/>
                  </a:moveTo>
                  <a:cubicBezTo>
                    <a:pt x="1131" y="0"/>
                    <a:pt x="1104" y="5"/>
                    <a:pt x="1072" y="5"/>
                  </a:cubicBezTo>
                  <a:cubicBezTo>
                    <a:pt x="977" y="5"/>
                    <a:pt x="894" y="41"/>
                    <a:pt x="799" y="65"/>
                  </a:cubicBezTo>
                  <a:cubicBezTo>
                    <a:pt x="763" y="65"/>
                    <a:pt x="727" y="101"/>
                    <a:pt x="680" y="112"/>
                  </a:cubicBezTo>
                  <a:cubicBezTo>
                    <a:pt x="644" y="124"/>
                    <a:pt x="596" y="136"/>
                    <a:pt x="560" y="172"/>
                  </a:cubicBezTo>
                  <a:cubicBezTo>
                    <a:pt x="537" y="184"/>
                    <a:pt x="489" y="196"/>
                    <a:pt x="465" y="232"/>
                  </a:cubicBezTo>
                  <a:cubicBezTo>
                    <a:pt x="429" y="255"/>
                    <a:pt x="406" y="267"/>
                    <a:pt x="370" y="303"/>
                  </a:cubicBezTo>
                  <a:cubicBezTo>
                    <a:pt x="310" y="351"/>
                    <a:pt x="263" y="410"/>
                    <a:pt x="227" y="458"/>
                  </a:cubicBezTo>
                  <a:cubicBezTo>
                    <a:pt x="132" y="553"/>
                    <a:pt x="72" y="648"/>
                    <a:pt x="48" y="708"/>
                  </a:cubicBezTo>
                  <a:cubicBezTo>
                    <a:pt x="13" y="767"/>
                    <a:pt x="1" y="815"/>
                    <a:pt x="1" y="815"/>
                  </a:cubicBezTo>
                  <a:cubicBezTo>
                    <a:pt x="1" y="815"/>
                    <a:pt x="25" y="779"/>
                    <a:pt x="120" y="732"/>
                  </a:cubicBezTo>
                  <a:cubicBezTo>
                    <a:pt x="144" y="708"/>
                    <a:pt x="179" y="696"/>
                    <a:pt x="227" y="660"/>
                  </a:cubicBezTo>
                  <a:cubicBezTo>
                    <a:pt x="251" y="636"/>
                    <a:pt x="310" y="601"/>
                    <a:pt x="358" y="577"/>
                  </a:cubicBezTo>
                  <a:cubicBezTo>
                    <a:pt x="418" y="541"/>
                    <a:pt x="465" y="517"/>
                    <a:pt x="525" y="482"/>
                  </a:cubicBezTo>
                  <a:lnTo>
                    <a:pt x="608" y="434"/>
                  </a:lnTo>
                  <a:lnTo>
                    <a:pt x="703" y="398"/>
                  </a:lnTo>
                  <a:cubicBezTo>
                    <a:pt x="763" y="362"/>
                    <a:pt x="834" y="362"/>
                    <a:pt x="894" y="339"/>
                  </a:cubicBezTo>
                  <a:cubicBezTo>
                    <a:pt x="953" y="315"/>
                    <a:pt x="1013" y="303"/>
                    <a:pt x="1084" y="303"/>
                  </a:cubicBezTo>
                  <a:lnTo>
                    <a:pt x="1191" y="303"/>
                  </a:lnTo>
                  <a:cubicBezTo>
                    <a:pt x="1239" y="315"/>
                    <a:pt x="1263" y="315"/>
                    <a:pt x="1299" y="315"/>
                  </a:cubicBezTo>
                  <a:cubicBezTo>
                    <a:pt x="1358" y="315"/>
                    <a:pt x="1430" y="351"/>
                    <a:pt x="1489" y="362"/>
                  </a:cubicBezTo>
                  <a:cubicBezTo>
                    <a:pt x="1549" y="398"/>
                    <a:pt x="1608" y="422"/>
                    <a:pt x="1668" y="434"/>
                  </a:cubicBezTo>
                  <a:cubicBezTo>
                    <a:pt x="1727" y="470"/>
                    <a:pt x="1775" y="493"/>
                    <a:pt x="1834" y="529"/>
                  </a:cubicBezTo>
                  <a:cubicBezTo>
                    <a:pt x="1870" y="541"/>
                    <a:pt x="1918" y="577"/>
                    <a:pt x="1965" y="601"/>
                  </a:cubicBezTo>
                  <a:cubicBezTo>
                    <a:pt x="1989" y="636"/>
                    <a:pt x="2037" y="660"/>
                    <a:pt x="2073" y="672"/>
                  </a:cubicBezTo>
                  <a:cubicBezTo>
                    <a:pt x="2132" y="720"/>
                    <a:pt x="2168" y="732"/>
                    <a:pt x="2168" y="732"/>
                  </a:cubicBezTo>
                  <a:cubicBezTo>
                    <a:pt x="2168" y="732"/>
                    <a:pt x="2156" y="696"/>
                    <a:pt x="2132" y="636"/>
                  </a:cubicBezTo>
                  <a:cubicBezTo>
                    <a:pt x="2096" y="601"/>
                    <a:pt x="2084" y="553"/>
                    <a:pt x="2049" y="517"/>
                  </a:cubicBezTo>
                  <a:cubicBezTo>
                    <a:pt x="2037" y="470"/>
                    <a:pt x="1989" y="422"/>
                    <a:pt x="1953" y="374"/>
                  </a:cubicBezTo>
                  <a:cubicBezTo>
                    <a:pt x="1906" y="339"/>
                    <a:pt x="1858" y="279"/>
                    <a:pt x="1799" y="232"/>
                  </a:cubicBezTo>
                  <a:cubicBezTo>
                    <a:pt x="1727" y="184"/>
                    <a:pt x="1668" y="124"/>
                    <a:pt x="1596" y="101"/>
                  </a:cubicBezTo>
                  <a:cubicBezTo>
                    <a:pt x="1561" y="77"/>
                    <a:pt x="1513" y="65"/>
                    <a:pt x="1477" y="53"/>
                  </a:cubicBezTo>
                  <a:cubicBezTo>
                    <a:pt x="1430" y="41"/>
                    <a:pt x="1382" y="17"/>
                    <a:pt x="1334" y="17"/>
                  </a:cubicBezTo>
                  <a:cubicBezTo>
                    <a:pt x="1299" y="17"/>
                    <a:pt x="1251" y="5"/>
                    <a:pt x="1203" y="5"/>
                  </a:cubicBezTo>
                  <a:cubicBezTo>
                    <a:pt x="1188" y="1"/>
                    <a:pt x="1173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1606;p66"/>
          <p:cNvGrpSpPr/>
          <p:nvPr/>
        </p:nvGrpSpPr>
        <p:grpSpPr>
          <a:xfrm>
            <a:off x="7721402" y="1163844"/>
            <a:ext cx="2272969" cy="3218303"/>
            <a:chOff x="3275433" y="1318216"/>
            <a:chExt cx="2272969" cy="3218303"/>
          </a:xfrm>
        </p:grpSpPr>
        <p:grpSp>
          <p:nvGrpSpPr>
            <p:cNvPr id="203" name="Google Shape;1607;p66"/>
            <p:cNvGrpSpPr/>
            <p:nvPr/>
          </p:nvGrpSpPr>
          <p:grpSpPr>
            <a:xfrm>
              <a:off x="3275433" y="1318216"/>
              <a:ext cx="2272969" cy="3218303"/>
              <a:chOff x="4211204" y="1491083"/>
              <a:chExt cx="2437239" cy="3450893"/>
            </a:xfrm>
          </p:grpSpPr>
          <p:sp>
            <p:nvSpPr>
              <p:cNvPr id="210" name="Google Shape;1608;p66"/>
              <p:cNvSpPr/>
              <p:nvPr/>
            </p:nvSpPr>
            <p:spPr>
              <a:xfrm>
                <a:off x="6006606" y="4607348"/>
                <a:ext cx="514336" cy="334628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782" extrusionOk="0">
                    <a:moveTo>
                      <a:pt x="1500" y="0"/>
                    </a:moveTo>
                    <a:lnTo>
                      <a:pt x="965" y="596"/>
                    </a:lnTo>
                    <a:lnTo>
                      <a:pt x="1322" y="1310"/>
                    </a:lnTo>
                    <a:cubicBezTo>
                      <a:pt x="1322" y="1310"/>
                      <a:pt x="715" y="1477"/>
                      <a:pt x="441" y="1477"/>
                    </a:cubicBezTo>
                    <a:cubicBezTo>
                      <a:pt x="179" y="1477"/>
                      <a:pt x="0" y="1703"/>
                      <a:pt x="60" y="1763"/>
                    </a:cubicBezTo>
                    <a:cubicBezTo>
                      <a:pt x="77" y="1776"/>
                      <a:pt x="191" y="1782"/>
                      <a:pt x="351" y="1782"/>
                    </a:cubicBezTo>
                    <a:cubicBezTo>
                      <a:pt x="752" y="1782"/>
                      <a:pt x="1441" y="1746"/>
                      <a:pt x="1619" y="1703"/>
                    </a:cubicBezTo>
                    <a:cubicBezTo>
                      <a:pt x="1869" y="1632"/>
                      <a:pt x="2310" y="1072"/>
                      <a:pt x="2310" y="1072"/>
                    </a:cubicBezTo>
                    <a:lnTo>
                      <a:pt x="2500" y="1239"/>
                    </a:lnTo>
                    <a:lnTo>
                      <a:pt x="2739" y="1036"/>
                    </a:lnTo>
                    <a:lnTo>
                      <a:pt x="1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609;p66"/>
              <p:cNvSpPr/>
              <p:nvPr/>
            </p:nvSpPr>
            <p:spPr>
              <a:xfrm>
                <a:off x="4714277" y="4495616"/>
                <a:ext cx="462884" cy="308714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1644" extrusionOk="0">
                    <a:moveTo>
                      <a:pt x="1703" y="0"/>
                    </a:moveTo>
                    <a:cubicBezTo>
                      <a:pt x="1703" y="0"/>
                      <a:pt x="1465" y="834"/>
                      <a:pt x="1370" y="905"/>
                    </a:cubicBezTo>
                    <a:cubicBezTo>
                      <a:pt x="1286" y="988"/>
                      <a:pt x="0" y="1131"/>
                      <a:pt x="262" y="1274"/>
                    </a:cubicBezTo>
                    <a:cubicBezTo>
                      <a:pt x="512" y="1405"/>
                      <a:pt x="1727" y="1596"/>
                      <a:pt x="1834" y="1596"/>
                    </a:cubicBezTo>
                    <a:cubicBezTo>
                      <a:pt x="1929" y="1596"/>
                      <a:pt x="2203" y="1226"/>
                      <a:pt x="2203" y="1226"/>
                    </a:cubicBezTo>
                    <a:lnTo>
                      <a:pt x="2203" y="1643"/>
                    </a:lnTo>
                    <a:lnTo>
                      <a:pt x="2465" y="1643"/>
                    </a:lnTo>
                    <a:lnTo>
                      <a:pt x="2465" y="286"/>
                    </a:lnTo>
                    <a:lnTo>
                      <a:pt x="17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610;p66"/>
              <p:cNvSpPr/>
              <p:nvPr/>
            </p:nvSpPr>
            <p:spPr>
              <a:xfrm>
                <a:off x="4989193" y="3214371"/>
                <a:ext cx="932528" cy="1355226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7217" extrusionOk="0">
                    <a:moveTo>
                      <a:pt x="3406" y="1"/>
                    </a:moveTo>
                    <a:cubicBezTo>
                      <a:pt x="3406" y="1"/>
                      <a:pt x="953" y="1965"/>
                      <a:pt x="644" y="2680"/>
                    </a:cubicBezTo>
                    <a:cubicBezTo>
                      <a:pt x="322" y="3394"/>
                      <a:pt x="1" y="7049"/>
                      <a:pt x="1" y="7049"/>
                    </a:cubicBezTo>
                    <a:lnTo>
                      <a:pt x="1072" y="7216"/>
                    </a:lnTo>
                    <a:cubicBezTo>
                      <a:pt x="1072" y="7216"/>
                      <a:pt x="1668" y="4716"/>
                      <a:pt x="1858" y="4263"/>
                    </a:cubicBezTo>
                    <a:cubicBezTo>
                      <a:pt x="2203" y="3477"/>
                      <a:pt x="4668" y="1989"/>
                      <a:pt x="4668" y="1989"/>
                    </a:cubicBezTo>
                    <a:lnTo>
                      <a:pt x="4966" y="227"/>
                    </a:lnTo>
                    <a:lnTo>
                      <a:pt x="34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611;p66"/>
              <p:cNvSpPr/>
              <p:nvPr/>
            </p:nvSpPr>
            <p:spPr>
              <a:xfrm>
                <a:off x="5474427" y="3285916"/>
                <a:ext cx="878822" cy="1462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7788" extrusionOk="0">
                    <a:moveTo>
                      <a:pt x="2987" y="0"/>
                    </a:moveTo>
                    <a:cubicBezTo>
                      <a:pt x="2391" y="0"/>
                      <a:pt x="1715" y="96"/>
                      <a:pt x="1715" y="96"/>
                    </a:cubicBezTo>
                    <a:cubicBezTo>
                      <a:pt x="1715" y="96"/>
                      <a:pt x="0" y="3192"/>
                      <a:pt x="108" y="3930"/>
                    </a:cubicBezTo>
                    <a:cubicBezTo>
                      <a:pt x="191" y="4680"/>
                      <a:pt x="3751" y="7788"/>
                      <a:pt x="3751" y="7788"/>
                    </a:cubicBezTo>
                    <a:lnTo>
                      <a:pt x="4680" y="7037"/>
                    </a:lnTo>
                    <a:cubicBezTo>
                      <a:pt x="4680" y="7037"/>
                      <a:pt x="2322" y="4501"/>
                      <a:pt x="2417" y="3799"/>
                    </a:cubicBezTo>
                    <a:cubicBezTo>
                      <a:pt x="2501" y="3096"/>
                      <a:pt x="4144" y="1918"/>
                      <a:pt x="3870" y="251"/>
                    </a:cubicBezTo>
                    <a:cubicBezTo>
                      <a:pt x="3844" y="56"/>
                      <a:pt x="3439" y="0"/>
                      <a:pt x="29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612;p66"/>
              <p:cNvSpPr/>
              <p:nvPr/>
            </p:nvSpPr>
            <p:spPr>
              <a:xfrm>
                <a:off x="5469920" y="2177056"/>
                <a:ext cx="746999" cy="1230727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6554" extrusionOk="0">
                    <a:moveTo>
                      <a:pt x="2989" y="0"/>
                    </a:moveTo>
                    <a:lnTo>
                      <a:pt x="1560" y="215"/>
                    </a:lnTo>
                    <a:cubicBezTo>
                      <a:pt x="1560" y="215"/>
                      <a:pt x="1513" y="441"/>
                      <a:pt x="1394" y="965"/>
                    </a:cubicBezTo>
                    <a:cubicBezTo>
                      <a:pt x="1275" y="1489"/>
                      <a:pt x="1037" y="1584"/>
                      <a:pt x="1037" y="1584"/>
                    </a:cubicBezTo>
                    <a:lnTo>
                      <a:pt x="858" y="2441"/>
                    </a:lnTo>
                    <a:cubicBezTo>
                      <a:pt x="679" y="3286"/>
                      <a:pt x="13" y="5680"/>
                      <a:pt x="13" y="5680"/>
                    </a:cubicBezTo>
                    <a:cubicBezTo>
                      <a:pt x="13" y="5680"/>
                      <a:pt x="1" y="6037"/>
                      <a:pt x="906" y="6346"/>
                    </a:cubicBezTo>
                    <a:cubicBezTo>
                      <a:pt x="1319" y="6493"/>
                      <a:pt x="1998" y="6553"/>
                      <a:pt x="2611" y="6553"/>
                    </a:cubicBezTo>
                    <a:cubicBezTo>
                      <a:pt x="3340" y="6553"/>
                      <a:pt x="3977" y="6469"/>
                      <a:pt x="3977" y="6346"/>
                    </a:cubicBezTo>
                    <a:cubicBezTo>
                      <a:pt x="3977" y="6132"/>
                      <a:pt x="3775" y="3513"/>
                      <a:pt x="3775" y="3513"/>
                    </a:cubicBezTo>
                    <a:cubicBezTo>
                      <a:pt x="3811" y="3215"/>
                      <a:pt x="3977" y="2989"/>
                      <a:pt x="3977" y="2989"/>
                    </a:cubicBezTo>
                    <a:lnTo>
                      <a:pt x="3513" y="2132"/>
                    </a:lnTo>
                    <a:cubicBezTo>
                      <a:pt x="3144" y="798"/>
                      <a:pt x="3418" y="143"/>
                      <a:pt x="3418" y="143"/>
                    </a:cubicBezTo>
                    <a:lnTo>
                      <a:pt x="29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613;p66"/>
              <p:cNvSpPr/>
              <p:nvPr/>
            </p:nvSpPr>
            <p:spPr>
              <a:xfrm>
                <a:off x="5078766" y="2080911"/>
                <a:ext cx="758078" cy="40035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2132" extrusionOk="0">
                    <a:moveTo>
                      <a:pt x="857" y="0"/>
                    </a:moveTo>
                    <a:lnTo>
                      <a:pt x="0" y="286"/>
                    </a:lnTo>
                    <a:cubicBezTo>
                      <a:pt x="0" y="286"/>
                      <a:pt x="738" y="1346"/>
                      <a:pt x="1619" y="1715"/>
                    </a:cubicBezTo>
                    <a:cubicBezTo>
                      <a:pt x="2500" y="2084"/>
                      <a:pt x="3751" y="2132"/>
                      <a:pt x="3751" y="2132"/>
                    </a:cubicBezTo>
                    <a:cubicBezTo>
                      <a:pt x="3751" y="2132"/>
                      <a:pt x="4036" y="1274"/>
                      <a:pt x="4012" y="750"/>
                    </a:cubicBezTo>
                    <a:cubicBezTo>
                      <a:pt x="4012" y="750"/>
                      <a:pt x="1476" y="620"/>
                      <a:pt x="857" y="0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614;p66"/>
              <p:cNvSpPr/>
              <p:nvPr/>
            </p:nvSpPr>
            <p:spPr>
              <a:xfrm>
                <a:off x="5612448" y="1629292"/>
                <a:ext cx="459128" cy="45349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15" extrusionOk="0">
                    <a:moveTo>
                      <a:pt x="801" y="0"/>
                    </a:moveTo>
                    <a:cubicBezTo>
                      <a:pt x="801" y="0"/>
                      <a:pt x="194" y="822"/>
                      <a:pt x="63" y="1786"/>
                    </a:cubicBezTo>
                    <a:cubicBezTo>
                      <a:pt x="1" y="2209"/>
                      <a:pt x="389" y="2415"/>
                      <a:pt x="859" y="2415"/>
                    </a:cubicBezTo>
                    <a:cubicBezTo>
                      <a:pt x="1460" y="2415"/>
                      <a:pt x="2196" y="2078"/>
                      <a:pt x="2290" y="1429"/>
                    </a:cubicBezTo>
                    <a:cubicBezTo>
                      <a:pt x="2444" y="250"/>
                      <a:pt x="801" y="0"/>
                      <a:pt x="801" y="0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615;p66"/>
              <p:cNvSpPr/>
              <p:nvPr/>
            </p:nvSpPr>
            <p:spPr>
              <a:xfrm>
                <a:off x="5952900" y="1897259"/>
                <a:ext cx="145531" cy="123373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57" extrusionOk="0">
                    <a:moveTo>
                      <a:pt x="420" y="0"/>
                    </a:moveTo>
                    <a:cubicBezTo>
                      <a:pt x="317" y="0"/>
                      <a:pt x="227" y="26"/>
                      <a:pt x="227" y="26"/>
                    </a:cubicBezTo>
                    <a:cubicBezTo>
                      <a:pt x="227" y="26"/>
                      <a:pt x="0" y="240"/>
                      <a:pt x="12" y="502"/>
                    </a:cubicBezTo>
                    <a:cubicBezTo>
                      <a:pt x="27" y="617"/>
                      <a:pt x="126" y="657"/>
                      <a:pt x="242" y="657"/>
                    </a:cubicBezTo>
                    <a:cubicBezTo>
                      <a:pt x="402" y="657"/>
                      <a:pt x="595" y="581"/>
                      <a:pt x="643" y="526"/>
                    </a:cubicBezTo>
                    <a:cubicBezTo>
                      <a:pt x="703" y="407"/>
                      <a:pt x="774" y="133"/>
                      <a:pt x="620" y="50"/>
                    </a:cubicBezTo>
                    <a:cubicBezTo>
                      <a:pt x="562" y="12"/>
                      <a:pt x="488" y="0"/>
                      <a:pt x="420" y="0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616;p66"/>
              <p:cNvSpPr/>
              <p:nvPr/>
            </p:nvSpPr>
            <p:spPr>
              <a:xfrm>
                <a:off x="5782955" y="1910967"/>
                <a:ext cx="248436" cy="375753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001" extrusionOk="0">
                    <a:moveTo>
                      <a:pt x="1060" y="1"/>
                    </a:moveTo>
                    <a:lnTo>
                      <a:pt x="1" y="358"/>
                    </a:lnTo>
                    <a:cubicBezTo>
                      <a:pt x="334" y="715"/>
                      <a:pt x="262" y="1655"/>
                      <a:pt x="262" y="1655"/>
                    </a:cubicBezTo>
                    <a:cubicBezTo>
                      <a:pt x="262" y="1655"/>
                      <a:pt x="560" y="2001"/>
                      <a:pt x="655" y="2001"/>
                    </a:cubicBezTo>
                    <a:cubicBezTo>
                      <a:pt x="1013" y="1977"/>
                      <a:pt x="1322" y="1417"/>
                      <a:pt x="1322" y="1417"/>
                    </a:cubicBezTo>
                    <a:cubicBezTo>
                      <a:pt x="1322" y="1417"/>
                      <a:pt x="1155" y="1108"/>
                      <a:pt x="1155" y="751"/>
                    </a:cubicBezTo>
                    <a:cubicBezTo>
                      <a:pt x="1155" y="393"/>
                      <a:pt x="1060" y="1"/>
                      <a:pt x="1060" y="1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617;p66"/>
              <p:cNvSpPr/>
              <p:nvPr/>
            </p:nvSpPr>
            <p:spPr>
              <a:xfrm>
                <a:off x="5859008" y="1774636"/>
                <a:ext cx="286368" cy="285242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519" extrusionOk="0">
                    <a:moveTo>
                      <a:pt x="667" y="0"/>
                    </a:moveTo>
                    <a:cubicBezTo>
                      <a:pt x="667" y="0"/>
                      <a:pt x="560" y="405"/>
                      <a:pt x="572" y="703"/>
                    </a:cubicBezTo>
                    <a:cubicBezTo>
                      <a:pt x="572" y="1000"/>
                      <a:pt x="0" y="1489"/>
                      <a:pt x="274" y="1512"/>
                    </a:cubicBezTo>
                    <a:cubicBezTo>
                      <a:pt x="298" y="1516"/>
                      <a:pt x="323" y="1518"/>
                      <a:pt x="349" y="1518"/>
                    </a:cubicBezTo>
                    <a:cubicBezTo>
                      <a:pt x="637" y="1518"/>
                      <a:pt x="1046" y="1282"/>
                      <a:pt x="1024" y="977"/>
                    </a:cubicBezTo>
                    <a:cubicBezTo>
                      <a:pt x="989" y="643"/>
                      <a:pt x="1524" y="607"/>
                      <a:pt x="1262" y="369"/>
                    </a:cubicBezTo>
                    <a:cubicBezTo>
                      <a:pt x="977" y="131"/>
                      <a:pt x="667" y="0"/>
                      <a:pt x="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618;p66"/>
              <p:cNvSpPr/>
              <p:nvPr/>
            </p:nvSpPr>
            <p:spPr>
              <a:xfrm>
                <a:off x="5680050" y="1969180"/>
                <a:ext cx="159052" cy="60466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5" y="322"/>
                      <a:pt x="441" y="322"/>
                    </a:cubicBezTo>
                    <a:cubicBezTo>
                      <a:pt x="447" y="322"/>
                      <a:pt x="453" y="322"/>
                      <a:pt x="459" y="322"/>
                    </a:cubicBezTo>
                    <a:cubicBezTo>
                      <a:pt x="699" y="322"/>
                      <a:pt x="846" y="83"/>
                      <a:pt x="846" y="83"/>
                    </a:cubicBezTo>
                    <a:lnTo>
                      <a:pt x="846" y="83"/>
                    </a:lnTo>
                    <a:cubicBezTo>
                      <a:pt x="748" y="103"/>
                      <a:pt x="654" y="111"/>
                      <a:pt x="567" y="111"/>
                    </a:cubicBezTo>
                    <a:cubicBezTo>
                      <a:pt x="238" y="11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619;p66"/>
              <p:cNvSpPr/>
              <p:nvPr/>
            </p:nvSpPr>
            <p:spPr>
              <a:xfrm>
                <a:off x="5510481" y="1491083"/>
                <a:ext cx="657239" cy="432275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2302" extrusionOk="0">
                    <a:moveTo>
                      <a:pt x="1052" y="0"/>
                    </a:moveTo>
                    <a:cubicBezTo>
                      <a:pt x="943" y="0"/>
                      <a:pt x="835" y="45"/>
                      <a:pt x="725" y="105"/>
                    </a:cubicBezTo>
                    <a:cubicBezTo>
                      <a:pt x="451" y="260"/>
                      <a:pt x="451" y="498"/>
                      <a:pt x="440" y="641"/>
                    </a:cubicBezTo>
                    <a:cubicBezTo>
                      <a:pt x="392" y="915"/>
                      <a:pt x="70" y="820"/>
                      <a:pt x="23" y="1201"/>
                    </a:cubicBezTo>
                    <a:cubicBezTo>
                      <a:pt x="1" y="1381"/>
                      <a:pt x="71" y="1436"/>
                      <a:pt x="175" y="1436"/>
                    </a:cubicBezTo>
                    <a:cubicBezTo>
                      <a:pt x="340" y="1436"/>
                      <a:pt x="591" y="1294"/>
                      <a:pt x="684" y="1294"/>
                    </a:cubicBezTo>
                    <a:cubicBezTo>
                      <a:pt x="691" y="1294"/>
                      <a:pt x="697" y="1294"/>
                      <a:pt x="701" y="1296"/>
                    </a:cubicBezTo>
                    <a:cubicBezTo>
                      <a:pt x="916" y="1379"/>
                      <a:pt x="523" y="1689"/>
                      <a:pt x="1237" y="1689"/>
                    </a:cubicBezTo>
                    <a:cubicBezTo>
                      <a:pt x="1952" y="1689"/>
                      <a:pt x="2047" y="1284"/>
                      <a:pt x="2047" y="1284"/>
                    </a:cubicBezTo>
                    <a:cubicBezTo>
                      <a:pt x="2077" y="1281"/>
                      <a:pt x="2104" y="1279"/>
                      <a:pt x="2129" y="1279"/>
                    </a:cubicBezTo>
                    <a:cubicBezTo>
                      <a:pt x="2491" y="1279"/>
                      <a:pt x="2348" y="1589"/>
                      <a:pt x="2404" y="1867"/>
                    </a:cubicBezTo>
                    <a:cubicBezTo>
                      <a:pt x="2463" y="2096"/>
                      <a:pt x="2553" y="2301"/>
                      <a:pt x="2720" y="2301"/>
                    </a:cubicBezTo>
                    <a:cubicBezTo>
                      <a:pt x="2788" y="2301"/>
                      <a:pt x="2868" y="2268"/>
                      <a:pt x="2964" y="2189"/>
                    </a:cubicBezTo>
                    <a:cubicBezTo>
                      <a:pt x="3285" y="1939"/>
                      <a:pt x="3440" y="1748"/>
                      <a:pt x="3476" y="1213"/>
                    </a:cubicBezTo>
                    <a:cubicBezTo>
                      <a:pt x="3499" y="677"/>
                      <a:pt x="2999" y="963"/>
                      <a:pt x="2821" y="391"/>
                    </a:cubicBezTo>
                    <a:cubicBezTo>
                      <a:pt x="2778" y="261"/>
                      <a:pt x="2699" y="216"/>
                      <a:pt x="2600" y="216"/>
                    </a:cubicBezTo>
                    <a:cubicBezTo>
                      <a:pt x="2364" y="216"/>
                      <a:pt x="2013" y="470"/>
                      <a:pt x="1756" y="470"/>
                    </a:cubicBezTo>
                    <a:cubicBezTo>
                      <a:pt x="1662" y="470"/>
                      <a:pt x="1581" y="436"/>
                      <a:pt x="1523" y="343"/>
                    </a:cubicBezTo>
                    <a:cubicBezTo>
                      <a:pt x="1357" y="87"/>
                      <a:pt x="1203" y="0"/>
                      <a:pt x="10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620;p66"/>
              <p:cNvSpPr/>
              <p:nvPr/>
            </p:nvSpPr>
            <p:spPr>
              <a:xfrm>
                <a:off x="5865768" y="2264938"/>
                <a:ext cx="73047" cy="42627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27" extrusionOk="0">
                    <a:moveTo>
                      <a:pt x="141" y="1"/>
                    </a:moveTo>
                    <a:cubicBezTo>
                      <a:pt x="118" y="1"/>
                      <a:pt x="99" y="5"/>
                      <a:pt x="83" y="21"/>
                    </a:cubicBezTo>
                    <a:cubicBezTo>
                      <a:pt x="36" y="44"/>
                      <a:pt x="0" y="104"/>
                      <a:pt x="36" y="151"/>
                    </a:cubicBezTo>
                    <a:cubicBezTo>
                      <a:pt x="48" y="175"/>
                      <a:pt x="60" y="175"/>
                      <a:pt x="95" y="187"/>
                    </a:cubicBezTo>
                    <a:cubicBezTo>
                      <a:pt x="100" y="188"/>
                      <a:pt x="105" y="190"/>
                      <a:pt x="110" y="191"/>
                    </a:cubicBezTo>
                    <a:lnTo>
                      <a:pt x="110" y="191"/>
                    </a:lnTo>
                    <a:cubicBezTo>
                      <a:pt x="131" y="215"/>
                      <a:pt x="159" y="226"/>
                      <a:pt x="185" y="226"/>
                    </a:cubicBezTo>
                    <a:cubicBezTo>
                      <a:pt x="201" y="226"/>
                      <a:pt x="218" y="222"/>
                      <a:pt x="231" y="213"/>
                    </a:cubicBezTo>
                    <a:lnTo>
                      <a:pt x="231" y="213"/>
                    </a:lnTo>
                    <a:cubicBezTo>
                      <a:pt x="253" y="221"/>
                      <a:pt x="276" y="226"/>
                      <a:pt x="297" y="226"/>
                    </a:cubicBezTo>
                    <a:cubicBezTo>
                      <a:pt x="334" y="226"/>
                      <a:pt x="366" y="212"/>
                      <a:pt x="381" y="175"/>
                    </a:cubicBezTo>
                    <a:cubicBezTo>
                      <a:pt x="388" y="146"/>
                      <a:pt x="378" y="122"/>
                      <a:pt x="363" y="102"/>
                    </a:cubicBezTo>
                    <a:lnTo>
                      <a:pt x="363" y="102"/>
                    </a:lnTo>
                    <a:cubicBezTo>
                      <a:pt x="366" y="91"/>
                      <a:pt x="365" y="80"/>
                      <a:pt x="357" y="68"/>
                    </a:cubicBezTo>
                    <a:cubicBezTo>
                      <a:pt x="345" y="21"/>
                      <a:pt x="286" y="9"/>
                      <a:pt x="238" y="9"/>
                    </a:cubicBezTo>
                    <a:cubicBezTo>
                      <a:pt x="204" y="9"/>
                      <a:pt x="170" y="1"/>
                      <a:pt x="141" y="1"/>
                    </a:cubicBezTo>
                    <a:close/>
                  </a:path>
                </a:pathLst>
              </a:custGeom>
              <a:solidFill>
                <a:srgbClr val="365F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621;p66"/>
              <p:cNvSpPr/>
              <p:nvPr/>
            </p:nvSpPr>
            <p:spPr>
              <a:xfrm>
                <a:off x="5852248" y="2246911"/>
                <a:ext cx="98586" cy="6854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5" extrusionOk="0">
                    <a:moveTo>
                      <a:pt x="233" y="0"/>
                    </a:moveTo>
                    <a:cubicBezTo>
                      <a:pt x="212" y="0"/>
                      <a:pt x="191" y="3"/>
                      <a:pt x="167" y="9"/>
                    </a:cubicBezTo>
                    <a:cubicBezTo>
                      <a:pt x="72" y="33"/>
                      <a:pt x="1" y="117"/>
                      <a:pt x="36" y="212"/>
                    </a:cubicBezTo>
                    <a:cubicBezTo>
                      <a:pt x="48" y="247"/>
                      <a:pt x="96" y="283"/>
                      <a:pt x="132" y="295"/>
                    </a:cubicBezTo>
                    <a:cubicBezTo>
                      <a:pt x="135" y="297"/>
                      <a:pt x="138" y="299"/>
                      <a:pt x="140" y="301"/>
                    </a:cubicBezTo>
                    <a:lnTo>
                      <a:pt x="140" y="301"/>
                    </a:lnTo>
                    <a:cubicBezTo>
                      <a:pt x="150" y="317"/>
                      <a:pt x="163" y="332"/>
                      <a:pt x="179" y="343"/>
                    </a:cubicBezTo>
                    <a:cubicBezTo>
                      <a:pt x="198" y="358"/>
                      <a:pt x="220" y="364"/>
                      <a:pt x="243" y="364"/>
                    </a:cubicBezTo>
                    <a:cubicBezTo>
                      <a:pt x="262" y="364"/>
                      <a:pt x="282" y="359"/>
                      <a:pt x="300" y="350"/>
                    </a:cubicBezTo>
                    <a:lnTo>
                      <a:pt x="300" y="350"/>
                    </a:lnTo>
                    <a:cubicBezTo>
                      <a:pt x="320" y="354"/>
                      <a:pt x="341" y="357"/>
                      <a:pt x="362" y="357"/>
                    </a:cubicBezTo>
                    <a:cubicBezTo>
                      <a:pt x="415" y="357"/>
                      <a:pt x="466" y="340"/>
                      <a:pt x="489" y="295"/>
                    </a:cubicBezTo>
                    <a:cubicBezTo>
                      <a:pt x="525" y="271"/>
                      <a:pt x="525" y="200"/>
                      <a:pt x="489" y="164"/>
                    </a:cubicBezTo>
                    <a:cubicBezTo>
                      <a:pt x="486" y="159"/>
                      <a:pt x="483" y="154"/>
                      <a:pt x="480" y="149"/>
                    </a:cubicBezTo>
                    <a:lnTo>
                      <a:pt x="480" y="149"/>
                    </a:lnTo>
                    <a:cubicBezTo>
                      <a:pt x="477" y="104"/>
                      <a:pt x="454" y="64"/>
                      <a:pt x="417" y="45"/>
                    </a:cubicBezTo>
                    <a:cubicBezTo>
                      <a:pt x="394" y="33"/>
                      <a:pt x="346" y="9"/>
                      <a:pt x="298" y="9"/>
                    </a:cubicBezTo>
                    <a:cubicBezTo>
                      <a:pt x="274" y="3"/>
                      <a:pt x="254" y="0"/>
                      <a:pt x="2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622;p66"/>
              <p:cNvSpPr/>
              <p:nvPr/>
            </p:nvSpPr>
            <p:spPr>
              <a:xfrm>
                <a:off x="5921540" y="2268694"/>
                <a:ext cx="210316" cy="30420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620" extrusionOk="0">
                    <a:moveTo>
                      <a:pt x="1" y="1"/>
                    </a:moveTo>
                    <a:lnTo>
                      <a:pt x="96" y="84"/>
                    </a:lnTo>
                    <a:cubicBezTo>
                      <a:pt x="84" y="429"/>
                      <a:pt x="215" y="774"/>
                      <a:pt x="465" y="1001"/>
                    </a:cubicBezTo>
                    <a:cubicBezTo>
                      <a:pt x="572" y="1084"/>
                      <a:pt x="703" y="1179"/>
                      <a:pt x="810" y="1263"/>
                    </a:cubicBezTo>
                    <a:cubicBezTo>
                      <a:pt x="918" y="1358"/>
                      <a:pt x="1001" y="1477"/>
                      <a:pt x="1013" y="1620"/>
                    </a:cubicBezTo>
                    <a:cubicBezTo>
                      <a:pt x="1096" y="1596"/>
                      <a:pt x="1120" y="1477"/>
                      <a:pt x="1072" y="1382"/>
                    </a:cubicBezTo>
                    <a:cubicBezTo>
                      <a:pt x="1037" y="1310"/>
                      <a:pt x="953" y="1239"/>
                      <a:pt x="894" y="1179"/>
                    </a:cubicBezTo>
                    <a:cubicBezTo>
                      <a:pt x="775" y="1060"/>
                      <a:pt x="679" y="905"/>
                      <a:pt x="620" y="763"/>
                    </a:cubicBezTo>
                    <a:cubicBezTo>
                      <a:pt x="572" y="655"/>
                      <a:pt x="537" y="548"/>
                      <a:pt x="501" y="465"/>
                    </a:cubicBezTo>
                    <a:cubicBezTo>
                      <a:pt x="394" y="251"/>
                      <a:pt x="215" y="84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623;p66"/>
              <p:cNvSpPr/>
              <p:nvPr/>
            </p:nvSpPr>
            <p:spPr>
              <a:xfrm>
                <a:off x="5917033" y="2266441"/>
                <a:ext cx="226090" cy="319981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704" extrusionOk="0">
                    <a:moveTo>
                      <a:pt x="132" y="124"/>
                    </a:moveTo>
                    <a:cubicBezTo>
                      <a:pt x="147" y="135"/>
                      <a:pt x="162" y="144"/>
                      <a:pt x="180" y="155"/>
                    </a:cubicBezTo>
                    <a:cubicBezTo>
                      <a:pt x="239" y="203"/>
                      <a:pt x="287" y="251"/>
                      <a:pt x="322" y="310"/>
                    </a:cubicBezTo>
                    <a:cubicBezTo>
                      <a:pt x="406" y="417"/>
                      <a:pt x="465" y="536"/>
                      <a:pt x="501" y="655"/>
                    </a:cubicBezTo>
                    <a:cubicBezTo>
                      <a:pt x="549" y="786"/>
                      <a:pt x="608" y="905"/>
                      <a:pt x="680" y="1025"/>
                    </a:cubicBezTo>
                    <a:cubicBezTo>
                      <a:pt x="715" y="1069"/>
                      <a:pt x="750" y="1113"/>
                      <a:pt x="785" y="1152"/>
                    </a:cubicBezTo>
                    <a:lnTo>
                      <a:pt x="785" y="1152"/>
                    </a:lnTo>
                    <a:cubicBezTo>
                      <a:pt x="729" y="1105"/>
                      <a:pt x="669" y="1065"/>
                      <a:pt x="608" y="1025"/>
                    </a:cubicBezTo>
                    <a:cubicBezTo>
                      <a:pt x="525" y="953"/>
                      <a:pt x="430" y="870"/>
                      <a:pt x="358" y="775"/>
                    </a:cubicBezTo>
                    <a:cubicBezTo>
                      <a:pt x="232" y="580"/>
                      <a:pt x="140" y="353"/>
                      <a:pt x="132" y="124"/>
                    </a:cubicBezTo>
                    <a:close/>
                    <a:moveTo>
                      <a:pt x="906" y="1275"/>
                    </a:moveTo>
                    <a:lnTo>
                      <a:pt x="953" y="1322"/>
                    </a:lnTo>
                    <a:cubicBezTo>
                      <a:pt x="983" y="1352"/>
                      <a:pt x="1016" y="1399"/>
                      <a:pt x="1028" y="1447"/>
                    </a:cubicBezTo>
                    <a:lnTo>
                      <a:pt x="1028" y="1447"/>
                    </a:lnTo>
                    <a:cubicBezTo>
                      <a:pt x="996" y="1386"/>
                      <a:pt x="954" y="1329"/>
                      <a:pt x="906" y="1275"/>
                    </a:cubicBezTo>
                    <a:close/>
                    <a:moveTo>
                      <a:pt x="49" y="1"/>
                    </a:moveTo>
                    <a:cubicBezTo>
                      <a:pt x="25" y="1"/>
                      <a:pt x="13" y="13"/>
                      <a:pt x="1" y="13"/>
                    </a:cubicBezTo>
                    <a:lnTo>
                      <a:pt x="49" y="60"/>
                    </a:lnTo>
                    <a:cubicBezTo>
                      <a:pt x="57" y="68"/>
                      <a:pt x="65" y="71"/>
                      <a:pt x="72" y="75"/>
                    </a:cubicBezTo>
                    <a:lnTo>
                      <a:pt x="72" y="75"/>
                    </a:lnTo>
                    <a:cubicBezTo>
                      <a:pt x="65" y="80"/>
                      <a:pt x="60" y="87"/>
                      <a:pt x="60" y="96"/>
                    </a:cubicBezTo>
                    <a:cubicBezTo>
                      <a:pt x="49" y="239"/>
                      <a:pt x="49" y="370"/>
                      <a:pt x="84" y="501"/>
                    </a:cubicBezTo>
                    <a:cubicBezTo>
                      <a:pt x="144" y="727"/>
                      <a:pt x="287" y="953"/>
                      <a:pt x="477" y="1096"/>
                    </a:cubicBezTo>
                    <a:cubicBezTo>
                      <a:pt x="656" y="1227"/>
                      <a:pt x="918" y="1382"/>
                      <a:pt x="953" y="1632"/>
                    </a:cubicBezTo>
                    <a:cubicBezTo>
                      <a:pt x="962" y="1668"/>
                      <a:pt x="992" y="1704"/>
                      <a:pt x="1021" y="1704"/>
                    </a:cubicBezTo>
                    <a:cubicBezTo>
                      <a:pt x="1031" y="1704"/>
                      <a:pt x="1040" y="1700"/>
                      <a:pt x="1049" y="1691"/>
                    </a:cubicBezTo>
                    <a:cubicBezTo>
                      <a:pt x="1203" y="1620"/>
                      <a:pt x="1192" y="1429"/>
                      <a:pt x="1108" y="1310"/>
                    </a:cubicBezTo>
                    <a:cubicBezTo>
                      <a:pt x="1072" y="1251"/>
                      <a:pt x="1025" y="1203"/>
                      <a:pt x="965" y="1144"/>
                    </a:cubicBezTo>
                    <a:cubicBezTo>
                      <a:pt x="906" y="1096"/>
                      <a:pt x="858" y="1036"/>
                      <a:pt x="811" y="977"/>
                    </a:cubicBezTo>
                    <a:cubicBezTo>
                      <a:pt x="727" y="846"/>
                      <a:pt x="680" y="715"/>
                      <a:pt x="620" y="560"/>
                    </a:cubicBezTo>
                    <a:cubicBezTo>
                      <a:pt x="572" y="429"/>
                      <a:pt x="501" y="298"/>
                      <a:pt x="394" y="191"/>
                    </a:cubicBezTo>
                    <a:cubicBezTo>
                      <a:pt x="358" y="143"/>
                      <a:pt x="299" y="84"/>
                      <a:pt x="239" y="60"/>
                    </a:cubicBezTo>
                    <a:lnTo>
                      <a:pt x="144" y="13"/>
                    </a:lnTo>
                    <a:cubicBezTo>
                      <a:pt x="120" y="1"/>
                      <a:pt x="72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624;p66"/>
              <p:cNvSpPr/>
              <p:nvPr/>
            </p:nvSpPr>
            <p:spPr>
              <a:xfrm>
                <a:off x="5541465" y="2271886"/>
                <a:ext cx="411619" cy="238859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272" extrusionOk="0">
                    <a:moveTo>
                      <a:pt x="1" y="1007"/>
                    </a:moveTo>
                    <a:lnTo>
                      <a:pt x="1" y="1007"/>
                    </a:lnTo>
                    <a:cubicBezTo>
                      <a:pt x="20" y="1021"/>
                      <a:pt x="41" y="1030"/>
                      <a:pt x="62" y="1035"/>
                    </a:cubicBezTo>
                    <a:lnTo>
                      <a:pt x="62" y="1035"/>
                    </a:lnTo>
                    <a:cubicBezTo>
                      <a:pt x="43" y="1024"/>
                      <a:pt x="23" y="1014"/>
                      <a:pt x="1" y="1007"/>
                    </a:cubicBezTo>
                    <a:close/>
                    <a:moveTo>
                      <a:pt x="1715" y="1"/>
                    </a:moveTo>
                    <a:cubicBezTo>
                      <a:pt x="1647" y="1"/>
                      <a:pt x="1578" y="16"/>
                      <a:pt x="1525" y="43"/>
                    </a:cubicBezTo>
                    <a:cubicBezTo>
                      <a:pt x="1418" y="91"/>
                      <a:pt x="1310" y="162"/>
                      <a:pt x="1227" y="234"/>
                    </a:cubicBezTo>
                    <a:cubicBezTo>
                      <a:pt x="941" y="460"/>
                      <a:pt x="679" y="686"/>
                      <a:pt x="394" y="912"/>
                    </a:cubicBezTo>
                    <a:cubicBezTo>
                      <a:pt x="307" y="973"/>
                      <a:pt x="202" y="1040"/>
                      <a:pt x="105" y="1040"/>
                    </a:cubicBezTo>
                    <a:cubicBezTo>
                      <a:pt x="90" y="1040"/>
                      <a:pt x="76" y="1038"/>
                      <a:pt x="62" y="1035"/>
                    </a:cubicBezTo>
                    <a:lnTo>
                      <a:pt x="62" y="1035"/>
                    </a:lnTo>
                    <a:cubicBezTo>
                      <a:pt x="177" y="1103"/>
                      <a:pt x="249" y="1239"/>
                      <a:pt x="382" y="1269"/>
                    </a:cubicBezTo>
                    <a:cubicBezTo>
                      <a:pt x="393" y="1271"/>
                      <a:pt x="404" y="1272"/>
                      <a:pt x="415" y="1272"/>
                    </a:cubicBezTo>
                    <a:cubicBezTo>
                      <a:pt x="485" y="1272"/>
                      <a:pt x="549" y="1242"/>
                      <a:pt x="632" y="1222"/>
                    </a:cubicBezTo>
                    <a:cubicBezTo>
                      <a:pt x="810" y="1162"/>
                      <a:pt x="989" y="1091"/>
                      <a:pt x="1120" y="972"/>
                    </a:cubicBezTo>
                    <a:cubicBezTo>
                      <a:pt x="1418" y="710"/>
                      <a:pt x="1525" y="257"/>
                      <a:pt x="1870" y="91"/>
                    </a:cubicBezTo>
                    <a:cubicBezTo>
                      <a:pt x="1892" y="77"/>
                      <a:pt x="1918" y="66"/>
                      <a:pt x="1946" y="59"/>
                    </a:cubicBezTo>
                    <a:lnTo>
                      <a:pt x="1946" y="59"/>
                    </a:lnTo>
                    <a:lnTo>
                      <a:pt x="2191" y="150"/>
                    </a:lnTo>
                    <a:cubicBezTo>
                      <a:pt x="2157" y="80"/>
                      <a:pt x="2085" y="52"/>
                      <a:pt x="2012" y="52"/>
                    </a:cubicBezTo>
                    <a:cubicBezTo>
                      <a:pt x="1990" y="52"/>
                      <a:pt x="1968" y="54"/>
                      <a:pt x="1946" y="59"/>
                    </a:cubicBezTo>
                    <a:lnTo>
                      <a:pt x="1946" y="59"/>
                    </a:lnTo>
                    <a:lnTo>
                      <a:pt x="1870" y="31"/>
                    </a:lnTo>
                    <a:cubicBezTo>
                      <a:pt x="1823" y="10"/>
                      <a:pt x="1769" y="1"/>
                      <a:pt x="1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625;p66"/>
              <p:cNvSpPr/>
              <p:nvPr/>
            </p:nvSpPr>
            <p:spPr>
              <a:xfrm>
                <a:off x="5536020" y="2263624"/>
                <a:ext cx="417065" cy="25838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1376" extrusionOk="0">
                    <a:moveTo>
                      <a:pt x="1767" y="114"/>
                    </a:moveTo>
                    <a:cubicBezTo>
                      <a:pt x="1796" y="114"/>
                      <a:pt x="1825" y="117"/>
                      <a:pt x="1855" y="123"/>
                    </a:cubicBezTo>
                    <a:lnTo>
                      <a:pt x="1855" y="123"/>
                    </a:lnTo>
                    <a:cubicBezTo>
                      <a:pt x="1832" y="134"/>
                      <a:pt x="1811" y="146"/>
                      <a:pt x="1792" y="158"/>
                    </a:cubicBezTo>
                    <a:cubicBezTo>
                      <a:pt x="1494" y="361"/>
                      <a:pt x="1399" y="730"/>
                      <a:pt x="1137" y="968"/>
                    </a:cubicBezTo>
                    <a:cubicBezTo>
                      <a:pt x="1042" y="1040"/>
                      <a:pt x="958" y="1099"/>
                      <a:pt x="851" y="1147"/>
                    </a:cubicBezTo>
                    <a:cubicBezTo>
                      <a:pt x="744" y="1194"/>
                      <a:pt x="649" y="1230"/>
                      <a:pt x="530" y="1266"/>
                    </a:cubicBezTo>
                    <a:cubicBezTo>
                      <a:pt x="510" y="1271"/>
                      <a:pt x="488" y="1274"/>
                      <a:pt x="466" y="1274"/>
                    </a:cubicBezTo>
                    <a:cubicBezTo>
                      <a:pt x="435" y="1274"/>
                      <a:pt x="403" y="1268"/>
                      <a:pt x="375" y="1254"/>
                    </a:cubicBezTo>
                    <a:cubicBezTo>
                      <a:pt x="351" y="1230"/>
                      <a:pt x="315" y="1206"/>
                      <a:pt x="292" y="1171"/>
                    </a:cubicBezTo>
                    <a:cubicBezTo>
                      <a:pt x="273" y="1157"/>
                      <a:pt x="256" y="1144"/>
                      <a:pt x="240" y="1132"/>
                    </a:cubicBezTo>
                    <a:lnTo>
                      <a:pt x="240" y="1132"/>
                    </a:lnTo>
                    <a:cubicBezTo>
                      <a:pt x="307" y="1114"/>
                      <a:pt x="369" y="1075"/>
                      <a:pt x="423" y="1040"/>
                    </a:cubicBezTo>
                    <a:cubicBezTo>
                      <a:pt x="542" y="944"/>
                      <a:pt x="661" y="849"/>
                      <a:pt x="780" y="754"/>
                    </a:cubicBezTo>
                    <a:cubicBezTo>
                      <a:pt x="899" y="670"/>
                      <a:pt x="1030" y="563"/>
                      <a:pt x="1149" y="456"/>
                    </a:cubicBezTo>
                    <a:cubicBezTo>
                      <a:pt x="1331" y="315"/>
                      <a:pt x="1529" y="114"/>
                      <a:pt x="1767" y="114"/>
                    </a:cubicBezTo>
                    <a:close/>
                    <a:moveTo>
                      <a:pt x="1752" y="0"/>
                    </a:moveTo>
                    <a:cubicBezTo>
                      <a:pt x="1658" y="0"/>
                      <a:pt x="1563" y="31"/>
                      <a:pt x="1482" y="75"/>
                    </a:cubicBezTo>
                    <a:cubicBezTo>
                      <a:pt x="1363" y="135"/>
                      <a:pt x="1244" y="242"/>
                      <a:pt x="1137" y="325"/>
                    </a:cubicBezTo>
                    <a:cubicBezTo>
                      <a:pt x="1018" y="432"/>
                      <a:pt x="899" y="516"/>
                      <a:pt x="780" y="623"/>
                    </a:cubicBezTo>
                    <a:cubicBezTo>
                      <a:pt x="661" y="730"/>
                      <a:pt x="530" y="813"/>
                      <a:pt x="411" y="920"/>
                    </a:cubicBezTo>
                    <a:cubicBezTo>
                      <a:pt x="335" y="968"/>
                      <a:pt x="237" y="1045"/>
                      <a:pt x="140" y="1045"/>
                    </a:cubicBezTo>
                    <a:cubicBezTo>
                      <a:pt x="127" y="1045"/>
                      <a:pt x="114" y="1044"/>
                      <a:pt x="102" y="1041"/>
                    </a:cubicBezTo>
                    <a:lnTo>
                      <a:pt x="102" y="1041"/>
                    </a:lnTo>
                    <a:cubicBezTo>
                      <a:pt x="90" y="1036"/>
                      <a:pt x="78" y="1031"/>
                      <a:pt x="65" y="1028"/>
                    </a:cubicBezTo>
                    <a:cubicBezTo>
                      <a:pt x="57" y="1021"/>
                      <a:pt x="50" y="1019"/>
                      <a:pt x="43" y="1019"/>
                    </a:cubicBezTo>
                    <a:cubicBezTo>
                      <a:pt x="11" y="1019"/>
                      <a:pt x="0" y="1079"/>
                      <a:pt x="30" y="1099"/>
                    </a:cubicBezTo>
                    <a:cubicBezTo>
                      <a:pt x="30" y="1099"/>
                      <a:pt x="30" y="1099"/>
                      <a:pt x="30" y="1099"/>
                    </a:cubicBezTo>
                    <a:lnTo>
                      <a:pt x="30" y="1099"/>
                    </a:lnTo>
                    <a:cubicBezTo>
                      <a:pt x="49" y="1112"/>
                      <a:pt x="68" y="1121"/>
                      <a:pt x="87" y="1128"/>
                    </a:cubicBezTo>
                    <a:lnTo>
                      <a:pt x="87" y="1128"/>
                    </a:lnTo>
                    <a:cubicBezTo>
                      <a:pt x="151" y="1170"/>
                      <a:pt x="200" y="1231"/>
                      <a:pt x="256" y="1278"/>
                    </a:cubicBezTo>
                    <a:cubicBezTo>
                      <a:pt x="339" y="1340"/>
                      <a:pt x="422" y="1375"/>
                      <a:pt x="513" y="1375"/>
                    </a:cubicBezTo>
                    <a:cubicBezTo>
                      <a:pt x="527" y="1375"/>
                      <a:pt x="540" y="1374"/>
                      <a:pt x="554" y="1373"/>
                    </a:cubicBezTo>
                    <a:cubicBezTo>
                      <a:pt x="673" y="1337"/>
                      <a:pt x="780" y="1290"/>
                      <a:pt x="887" y="1254"/>
                    </a:cubicBezTo>
                    <a:cubicBezTo>
                      <a:pt x="982" y="1206"/>
                      <a:pt x="1077" y="1159"/>
                      <a:pt x="1161" y="1087"/>
                    </a:cubicBezTo>
                    <a:cubicBezTo>
                      <a:pt x="1292" y="980"/>
                      <a:pt x="1399" y="837"/>
                      <a:pt x="1494" y="682"/>
                    </a:cubicBezTo>
                    <a:cubicBezTo>
                      <a:pt x="1577" y="539"/>
                      <a:pt x="1649" y="385"/>
                      <a:pt x="1780" y="266"/>
                    </a:cubicBezTo>
                    <a:cubicBezTo>
                      <a:pt x="1842" y="195"/>
                      <a:pt x="1961" y="115"/>
                      <a:pt x="2069" y="115"/>
                    </a:cubicBezTo>
                    <a:cubicBezTo>
                      <a:pt x="2126" y="115"/>
                      <a:pt x="2179" y="137"/>
                      <a:pt x="2220" y="194"/>
                    </a:cubicBezTo>
                    <a:cubicBezTo>
                      <a:pt x="2209" y="99"/>
                      <a:pt x="2113" y="75"/>
                      <a:pt x="2054" y="75"/>
                    </a:cubicBezTo>
                    <a:cubicBezTo>
                      <a:pt x="2017" y="75"/>
                      <a:pt x="1980" y="80"/>
                      <a:pt x="1945" y="90"/>
                    </a:cubicBezTo>
                    <a:lnTo>
                      <a:pt x="1945" y="90"/>
                    </a:lnTo>
                    <a:cubicBezTo>
                      <a:pt x="1948" y="73"/>
                      <a:pt x="1942" y="54"/>
                      <a:pt x="1923" y="39"/>
                    </a:cubicBezTo>
                    <a:cubicBezTo>
                      <a:pt x="1868" y="12"/>
                      <a:pt x="1810" y="0"/>
                      <a:pt x="1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626;p66"/>
              <p:cNvSpPr/>
              <p:nvPr/>
            </p:nvSpPr>
            <p:spPr>
              <a:xfrm>
                <a:off x="5899194" y="2145696"/>
                <a:ext cx="145531" cy="136518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extrusionOk="0">
                    <a:moveTo>
                      <a:pt x="644" y="1"/>
                    </a:moveTo>
                    <a:cubicBezTo>
                      <a:pt x="572" y="298"/>
                      <a:pt x="286" y="584"/>
                      <a:pt x="1" y="667"/>
                    </a:cubicBezTo>
                    <a:lnTo>
                      <a:pt x="96" y="727"/>
                    </a:lnTo>
                    <a:cubicBezTo>
                      <a:pt x="382" y="703"/>
                      <a:pt x="584" y="453"/>
                      <a:pt x="751" y="227"/>
                    </a:cubicBezTo>
                    <a:cubicBezTo>
                      <a:pt x="763" y="215"/>
                      <a:pt x="775" y="179"/>
                      <a:pt x="775" y="155"/>
                    </a:cubicBezTo>
                    <a:cubicBezTo>
                      <a:pt x="763" y="96"/>
                      <a:pt x="691" y="60"/>
                      <a:pt x="6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627;p66"/>
              <p:cNvSpPr/>
              <p:nvPr/>
            </p:nvSpPr>
            <p:spPr>
              <a:xfrm>
                <a:off x="5896940" y="2140062"/>
                <a:ext cx="163371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17" extrusionOk="0">
                    <a:moveTo>
                      <a:pt x="666" y="1"/>
                    </a:moveTo>
                    <a:cubicBezTo>
                      <a:pt x="652" y="1"/>
                      <a:pt x="639" y="16"/>
                      <a:pt x="632" y="31"/>
                    </a:cubicBezTo>
                    <a:cubicBezTo>
                      <a:pt x="584" y="185"/>
                      <a:pt x="489" y="316"/>
                      <a:pt x="394" y="424"/>
                    </a:cubicBezTo>
                    <a:cubicBezTo>
                      <a:pt x="334" y="483"/>
                      <a:pt x="275" y="543"/>
                      <a:pt x="215" y="578"/>
                    </a:cubicBezTo>
                    <a:cubicBezTo>
                      <a:pt x="156" y="626"/>
                      <a:pt x="72" y="662"/>
                      <a:pt x="13" y="697"/>
                    </a:cubicBezTo>
                    <a:cubicBezTo>
                      <a:pt x="1" y="697"/>
                      <a:pt x="1" y="721"/>
                      <a:pt x="13" y="721"/>
                    </a:cubicBezTo>
                    <a:cubicBezTo>
                      <a:pt x="96" y="721"/>
                      <a:pt x="167" y="686"/>
                      <a:pt x="239" y="638"/>
                    </a:cubicBezTo>
                    <a:cubicBezTo>
                      <a:pt x="310" y="614"/>
                      <a:pt x="370" y="555"/>
                      <a:pt x="429" y="495"/>
                    </a:cubicBezTo>
                    <a:cubicBezTo>
                      <a:pt x="535" y="390"/>
                      <a:pt x="622" y="256"/>
                      <a:pt x="673" y="120"/>
                    </a:cubicBezTo>
                    <a:lnTo>
                      <a:pt x="673" y="120"/>
                    </a:lnTo>
                    <a:lnTo>
                      <a:pt x="715" y="162"/>
                    </a:lnTo>
                    <a:cubicBezTo>
                      <a:pt x="727" y="185"/>
                      <a:pt x="751" y="209"/>
                      <a:pt x="751" y="221"/>
                    </a:cubicBezTo>
                    <a:cubicBezTo>
                      <a:pt x="751" y="257"/>
                      <a:pt x="727" y="269"/>
                      <a:pt x="715" y="281"/>
                    </a:cubicBezTo>
                    <a:cubicBezTo>
                      <a:pt x="668" y="364"/>
                      <a:pt x="608" y="424"/>
                      <a:pt x="548" y="495"/>
                    </a:cubicBezTo>
                    <a:cubicBezTo>
                      <a:pt x="489" y="555"/>
                      <a:pt x="417" y="626"/>
                      <a:pt x="346" y="674"/>
                    </a:cubicBezTo>
                    <a:cubicBezTo>
                      <a:pt x="275" y="721"/>
                      <a:pt x="191" y="745"/>
                      <a:pt x="108" y="781"/>
                    </a:cubicBezTo>
                    <a:cubicBezTo>
                      <a:pt x="72" y="781"/>
                      <a:pt x="72" y="816"/>
                      <a:pt x="108" y="816"/>
                    </a:cubicBezTo>
                    <a:cubicBezTo>
                      <a:pt x="310" y="816"/>
                      <a:pt x="489" y="662"/>
                      <a:pt x="632" y="507"/>
                    </a:cubicBezTo>
                    <a:cubicBezTo>
                      <a:pt x="656" y="459"/>
                      <a:pt x="703" y="424"/>
                      <a:pt x="727" y="376"/>
                    </a:cubicBezTo>
                    <a:cubicBezTo>
                      <a:pt x="763" y="340"/>
                      <a:pt x="810" y="305"/>
                      <a:pt x="822" y="257"/>
                    </a:cubicBezTo>
                    <a:cubicBezTo>
                      <a:pt x="870" y="150"/>
                      <a:pt x="751" y="78"/>
                      <a:pt x="691" y="19"/>
                    </a:cubicBezTo>
                    <a:cubicBezTo>
                      <a:pt x="683" y="6"/>
                      <a:pt x="674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628;p66"/>
              <p:cNvSpPr/>
              <p:nvPr/>
            </p:nvSpPr>
            <p:spPr>
              <a:xfrm>
                <a:off x="5787462" y="2188698"/>
                <a:ext cx="85065" cy="9276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94" extrusionOk="0">
                    <a:moveTo>
                      <a:pt x="99" y="1"/>
                    </a:moveTo>
                    <a:cubicBezTo>
                      <a:pt x="61" y="1"/>
                      <a:pt x="22" y="17"/>
                      <a:pt x="0" y="46"/>
                    </a:cubicBezTo>
                    <a:cubicBezTo>
                      <a:pt x="60" y="176"/>
                      <a:pt x="119" y="296"/>
                      <a:pt x="203" y="415"/>
                    </a:cubicBezTo>
                    <a:cubicBezTo>
                      <a:pt x="220" y="457"/>
                      <a:pt x="261" y="494"/>
                      <a:pt x="301" y="494"/>
                    </a:cubicBezTo>
                    <a:cubicBezTo>
                      <a:pt x="316" y="494"/>
                      <a:pt x="332" y="488"/>
                      <a:pt x="346" y="474"/>
                    </a:cubicBezTo>
                    <a:lnTo>
                      <a:pt x="453" y="438"/>
                    </a:lnTo>
                    <a:cubicBezTo>
                      <a:pt x="346" y="367"/>
                      <a:pt x="262" y="248"/>
                      <a:pt x="215" y="129"/>
                    </a:cubicBezTo>
                    <a:cubicBezTo>
                      <a:pt x="203" y="105"/>
                      <a:pt x="179" y="57"/>
                      <a:pt x="167" y="22"/>
                    </a:cubicBezTo>
                    <a:cubicBezTo>
                      <a:pt x="148" y="8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629;p66"/>
              <p:cNvSpPr/>
              <p:nvPr/>
            </p:nvSpPr>
            <p:spPr>
              <a:xfrm>
                <a:off x="5773942" y="2181562"/>
                <a:ext cx="98586" cy="11285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601" extrusionOk="0">
                    <a:moveTo>
                      <a:pt x="180" y="0"/>
                    </a:moveTo>
                    <a:cubicBezTo>
                      <a:pt x="132" y="0"/>
                      <a:pt x="96" y="0"/>
                      <a:pt x="60" y="36"/>
                    </a:cubicBezTo>
                    <a:cubicBezTo>
                      <a:pt x="37" y="48"/>
                      <a:pt x="1" y="72"/>
                      <a:pt x="13" y="107"/>
                    </a:cubicBezTo>
                    <a:cubicBezTo>
                      <a:pt x="37" y="143"/>
                      <a:pt x="37" y="155"/>
                      <a:pt x="49" y="179"/>
                    </a:cubicBezTo>
                    <a:cubicBezTo>
                      <a:pt x="96" y="286"/>
                      <a:pt x="156" y="369"/>
                      <a:pt x="215" y="476"/>
                    </a:cubicBezTo>
                    <a:cubicBezTo>
                      <a:pt x="239" y="524"/>
                      <a:pt x="275" y="548"/>
                      <a:pt x="310" y="584"/>
                    </a:cubicBezTo>
                    <a:cubicBezTo>
                      <a:pt x="326" y="595"/>
                      <a:pt x="344" y="601"/>
                      <a:pt x="361" y="601"/>
                    </a:cubicBezTo>
                    <a:cubicBezTo>
                      <a:pt x="395" y="601"/>
                      <a:pt x="430" y="580"/>
                      <a:pt x="453" y="548"/>
                    </a:cubicBezTo>
                    <a:cubicBezTo>
                      <a:pt x="473" y="528"/>
                      <a:pt x="445" y="509"/>
                      <a:pt x="421" y="509"/>
                    </a:cubicBezTo>
                    <a:cubicBezTo>
                      <a:pt x="415" y="509"/>
                      <a:pt x="410" y="510"/>
                      <a:pt x="406" y="512"/>
                    </a:cubicBezTo>
                    <a:cubicBezTo>
                      <a:pt x="406" y="512"/>
                      <a:pt x="394" y="500"/>
                      <a:pt x="370" y="500"/>
                    </a:cubicBezTo>
                    <a:cubicBezTo>
                      <a:pt x="358" y="500"/>
                      <a:pt x="346" y="476"/>
                      <a:pt x="334" y="465"/>
                    </a:cubicBezTo>
                    <a:cubicBezTo>
                      <a:pt x="299" y="441"/>
                      <a:pt x="287" y="393"/>
                      <a:pt x="251" y="345"/>
                    </a:cubicBezTo>
                    <a:cubicBezTo>
                      <a:pt x="227" y="298"/>
                      <a:pt x="215" y="250"/>
                      <a:pt x="180" y="214"/>
                    </a:cubicBezTo>
                    <a:cubicBezTo>
                      <a:pt x="168" y="179"/>
                      <a:pt x="168" y="167"/>
                      <a:pt x="156" y="143"/>
                    </a:cubicBezTo>
                    <a:cubicBezTo>
                      <a:pt x="139" y="126"/>
                      <a:pt x="134" y="115"/>
                      <a:pt x="128" y="98"/>
                    </a:cubicBezTo>
                    <a:lnTo>
                      <a:pt x="128" y="98"/>
                    </a:lnTo>
                    <a:cubicBezTo>
                      <a:pt x="138" y="91"/>
                      <a:pt x="152" y="88"/>
                      <a:pt x="168" y="88"/>
                    </a:cubicBezTo>
                    <a:cubicBezTo>
                      <a:pt x="184" y="88"/>
                      <a:pt x="200" y="91"/>
                      <a:pt x="215" y="95"/>
                    </a:cubicBezTo>
                    <a:cubicBezTo>
                      <a:pt x="227" y="107"/>
                      <a:pt x="227" y="143"/>
                      <a:pt x="239" y="155"/>
                    </a:cubicBezTo>
                    <a:cubicBezTo>
                      <a:pt x="239" y="179"/>
                      <a:pt x="251" y="214"/>
                      <a:pt x="275" y="238"/>
                    </a:cubicBezTo>
                    <a:cubicBezTo>
                      <a:pt x="299" y="298"/>
                      <a:pt x="334" y="345"/>
                      <a:pt x="370" y="393"/>
                    </a:cubicBezTo>
                    <a:cubicBezTo>
                      <a:pt x="406" y="405"/>
                      <a:pt x="418" y="441"/>
                      <a:pt x="453" y="453"/>
                    </a:cubicBezTo>
                    <a:cubicBezTo>
                      <a:pt x="453" y="465"/>
                      <a:pt x="465" y="476"/>
                      <a:pt x="477" y="476"/>
                    </a:cubicBezTo>
                    <a:lnTo>
                      <a:pt x="525" y="476"/>
                    </a:lnTo>
                    <a:cubicBezTo>
                      <a:pt x="525" y="468"/>
                      <a:pt x="525" y="460"/>
                      <a:pt x="521" y="460"/>
                    </a:cubicBezTo>
                    <a:cubicBezTo>
                      <a:pt x="519" y="460"/>
                      <a:pt x="516" y="461"/>
                      <a:pt x="513" y="465"/>
                    </a:cubicBezTo>
                    <a:lnTo>
                      <a:pt x="513" y="453"/>
                    </a:lnTo>
                    <a:lnTo>
                      <a:pt x="477" y="417"/>
                    </a:lnTo>
                    <a:cubicBezTo>
                      <a:pt x="453" y="405"/>
                      <a:pt x="430" y="369"/>
                      <a:pt x="418" y="357"/>
                    </a:cubicBezTo>
                    <a:cubicBezTo>
                      <a:pt x="394" y="310"/>
                      <a:pt x="358" y="274"/>
                      <a:pt x="346" y="226"/>
                    </a:cubicBezTo>
                    <a:cubicBezTo>
                      <a:pt x="299" y="143"/>
                      <a:pt x="287" y="12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630;p66"/>
              <p:cNvSpPr/>
              <p:nvPr/>
            </p:nvSpPr>
            <p:spPr>
              <a:xfrm>
                <a:off x="4434855" y="1812568"/>
                <a:ext cx="1151482" cy="1247815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6645" extrusionOk="0">
                    <a:moveTo>
                      <a:pt x="3596" y="1"/>
                    </a:moveTo>
                    <a:lnTo>
                      <a:pt x="0" y="1870"/>
                    </a:lnTo>
                    <a:lnTo>
                      <a:pt x="298" y="1965"/>
                    </a:lnTo>
                    <a:lnTo>
                      <a:pt x="179" y="2263"/>
                    </a:lnTo>
                    <a:lnTo>
                      <a:pt x="512" y="2346"/>
                    </a:lnTo>
                    <a:lnTo>
                      <a:pt x="476" y="2596"/>
                    </a:lnTo>
                    <a:lnTo>
                      <a:pt x="881" y="2644"/>
                    </a:lnTo>
                    <a:lnTo>
                      <a:pt x="774" y="2941"/>
                    </a:lnTo>
                    <a:lnTo>
                      <a:pt x="1274" y="2953"/>
                    </a:lnTo>
                    <a:lnTo>
                      <a:pt x="1179" y="3370"/>
                    </a:lnTo>
                    <a:lnTo>
                      <a:pt x="1631" y="3334"/>
                    </a:lnTo>
                    <a:lnTo>
                      <a:pt x="1631" y="3715"/>
                    </a:lnTo>
                    <a:lnTo>
                      <a:pt x="2048" y="3561"/>
                    </a:lnTo>
                    <a:lnTo>
                      <a:pt x="1941" y="4096"/>
                    </a:lnTo>
                    <a:lnTo>
                      <a:pt x="2441" y="3965"/>
                    </a:lnTo>
                    <a:lnTo>
                      <a:pt x="2346" y="4465"/>
                    </a:lnTo>
                    <a:lnTo>
                      <a:pt x="2798" y="4430"/>
                    </a:lnTo>
                    <a:lnTo>
                      <a:pt x="2774" y="4977"/>
                    </a:lnTo>
                    <a:lnTo>
                      <a:pt x="3262" y="4823"/>
                    </a:lnTo>
                    <a:lnTo>
                      <a:pt x="3262" y="4823"/>
                    </a:lnTo>
                    <a:lnTo>
                      <a:pt x="3191" y="5454"/>
                    </a:lnTo>
                    <a:lnTo>
                      <a:pt x="3786" y="5144"/>
                    </a:lnTo>
                    <a:lnTo>
                      <a:pt x="3655" y="5918"/>
                    </a:lnTo>
                    <a:lnTo>
                      <a:pt x="4191" y="5513"/>
                    </a:lnTo>
                    <a:lnTo>
                      <a:pt x="4215" y="6251"/>
                    </a:lnTo>
                    <a:lnTo>
                      <a:pt x="4679" y="5989"/>
                    </a:lnTo>
                    <a:lnTo>
                      <a:pt x="4751" y="6644"/>
                    </a:lnTo>
                    <a:lnTo>
                      <a:pt x="5656" y="5823"/>
                    </a:lnTo>
                    <a:lnTo>
                      <a:pt x="6132" y="2906"/>
                    </a:lnTo>
                    <a:lnTo>
                      <a:pt x="5953" y="2894"/>
                    </a:lnTo>
                    <a:lnTo>
                      <a:pt x="5953" y="2715"/>
                    </a:lnTo>
                    <a:lnTo>
                      <a:pt x="5679" y="2680"/>
                    </a:lnTo>
                    <a:lnTo>
                      <a:pt x="5679" y="2358"/>
                    </a:lnTo>
                    <a:lnTo>
                      <a:pt x="5441" y="2358"/>
                    </a:lnTo>
                    <a:lnTo>
                      <a:pt x="5441" y="2001"/>
                    </a:lnTo>
                    <a:lnTo>
                      <a:pt x="5120" y="1941"/>
                    </a:lnTo>
                    <a:lnTo>
                      <a:pt x="5096" y="1608"/>
                    </a:lnTo>
                    <a:lnTo>
                      <a:pt x="4751" y="1608"/>
                    </a:lnTo>
                    <a:lnTo>
                      <a:pt x="4751" y="1239"/>
                    </a:lnTo>
                    <a:lnTo>
                      <a:pt x="4501" y="1275"/>
                    </a:lnTo>
                    <a:lnTo>
                      <a:pt x="4584" y="1001"/>
                    </a:lnTo>
                    <a:lnTo>
                      <a:pt x="4227" y="870"/>
                    </a:lnTo>
                    <a:lnTo>
                      <a:pt x="4227" y="405"/>
                    </a:lnTo>
                    <a:lnTo>
                      <a:pt x="3858" y="298"/>
                    </a:lnTo>
                    <a:lnTo>
                      <a:pt x="3929" y="24"/>
                    </a:lnTo>
                    <a:lnTo>
                      <a:pt x="35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631;p66"/>
              <p:cNvSpPr/>
              <p:nvPr/>
            </p:nvSpPr>
            <p:spPr>
              <a:xfrm>
                <a:off x="5349175" y="2358079"/>
                <a:ext cx="547949" cy="856476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4561" extrusionOk="0">
                    <a:moveTo>
                      <a:pt x="1287" y="1"/>
                    </a:moveTo>
                    <a:cubicBezTo>
                      <a:pt x="1287" y="1"/>
                      <a:pt x="1" y="3585"/>
                      <a:pt x="1" y="3906"/>
                    </a:cubicBezTo>
                    <a:cubicBezTo>
                      <a:pt x="1" y="4216"/>
                      <a:pt x="1489" y="4561"/>
                      <a:pt x="1489" y="4561"/>
                    </a:cubicBezTo>
                    <a:lnTo>
                      <a:pt x="2918" y="417"/>
                    </a:lnTo>
                    <a:cubicBezTo>
                      <a:pt x="2918" y="417"/>
                      <a:pt x="1620" y="167"/>
                      <a:pt x="1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632;p66"/>
              <p:cNvSpPr/>
              <p:nvPr/>
            </p:nvSpPr>
            <p:spPr>
              <a:xfrm>
                <a:off x="4211204" y="1584599"/>
                <a:ext cx="903422" cy="597336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3181" extrusionOk="0">
                    <a:moveTo>
                      <a:pt x="4382" y="0"/>
                    </a:moveTo>
                    <a:cubicBezTo>
                      <a:pt x="4382" y="0"/>
                      <a:pt x="405" y="1346"/>
                      <a:pt x="0" y="1750"/>
                    </a:cubicBezTo>
                    <a:cubicBezTo>
                      <a:pt x="0" y="1750"/>
                      <a:pt x="802" y="3181"/>
                      <a:pt x="934" y="3181"/>
                    </a:cubicBezTo>
                    <a:cubicBezTo>
                      <a:pt x="937" y="3181"/>
                      <a:pt x="939" y="3180"/>
                      <a:pt x="941" y="3179"/>
                    </a:cubicBezTo>
                    <a:cubicBezTo>
                      <a:pt x="1251" y="3036"/>
                      <a:pt x="2441" y="2548"/>
                      <a:pt x="4787" y="1215"/>
                    </a:cubicBezTo>
                    <a:cubicBezTo>
                      <a:pt x="4787" y="1215"/>
                      <a:pt x="4811" y="1143"/>
                      <a:pt x="4644" y="703"/>
                    </a:cubicBezTo>
                    <a:cubicBezTo>
                      <a:pt x="4501" y="262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633;p66"/>
              <p:cNvSpPr/>
              <p:nvPr/>
            </p:nvSpPr>
            <p:spPr>
              <a:xfrm>
                <a:off x="5323073" y="2360332"/>
                <a:ext cx="234165" cy="575741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066" extrusionOk="0">
                    <a:moveTo>
                      <a:pt x="1247" y="1"/>
                    </a:moveTo>
                    <a:lnTo>
                      <a:pt x="1247" y="1"/>
                    </a:lnTo>
                    <a:cubicBezTo>
                      <a:pt x="1164" y="108"/>
                      <a:pt x="1128" y="215"/>
                      <a:pt x="1068" y="358"/>
                    </a:cubicBezTo>
                    <a:cubicBezTo>
                      <a:pt x="1009" y="465"/>
                      <a:pt x="961" y="572"/>
                      <a:pt x="914" y="679"/>
                    </a:cubicBezTo>
                    <a:cubicBezTo>
                      <a:pt x="830" y="858"/>
                      <a:pt x="747" y="1048"/>
                      <a:pt x="687" y="1239"/>
                    </a:cubicBezTo>
                    <a:cubicBezTo>
                      <a:pt x="616" y="1453"/>
                      <a:pt x="556" y="1656"/>
                      <a:pt x="497" y="1870"/>
                    </a:cubicBezTo>
                    <a:cubicBezTo>
                      <a:pt x="366" y="2263"/>
                      <a:pt x="187" y="2656"/>
                      <a:pt x="9" y="3037"/>
                    </a:cubicBezTo>
                    <a:cubicBezTo>
                      <a:pt x="0" y="3054"/>
                      <a:pt x="10" y="3065"/>
                      <a:pt x="21" y="3065"/>
                    </a:cubicBezTo>
                    <a:cubicBezTo>
                      <a:pt x="25" y="3065"/>
                      <a:pt x="29" y="3064"/>
                      <a:pt x="33" y="3061"/>
                    </a:cubicBezTo>
                    <a:cubicBezTo>
                      <a:pt x="140" y="2834"/>
                      <a:pt x="247" y="2620"/>
                      <a:pt x="330" y="2406"/>
                    </a:cubicBezTo>
                    <a:cubicBezTo>
                      <a:pt x="425" y="2203"/>
                      <a:pt x="497" y="2013"/>
                      <a:pt x="556" y="1810"/>
                    </a:cubicBezTo>
                    <a:cubicBezTo>
                      <a:pt x="616" y="1596"/>
                      <a:pt x="676" y="1406"/>
                      <a:pt x="735" y="1191"/>
                    </a:cubicBezTo>
                    <a:cubicBezTo>
                      <a:pt x="806" y="989"/>
                      <a:pt x="890" y="775"/>
                      <a:pt x="973" y="584"/>
                    </a:cubicBezTo>
                    <a:cubicBezTo>
                      <a:pt x="1021" y="477"/>
                      <a:pt x="1068" y="382"/>
                      <a:pt x="1104" y="286"/>
                    </a:cubicBezTo>
                    <a:cubicBezTo>
                      <a:pt x="1152" y="179"/>
                      <a:pt x="1211" y="96"/>
                      <a:pt x="1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634;p66"/>
              <p:cNvSpPr/>
              <p:nvPr/>
            </p:nvSpPr>
            <p:spPr>
              <a:xfrm>
                <a:off x="5221857" y="2333479"/>
                <a:ext cx="268341" cy="508703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709" extrusionOk="0">
                    <a:moveTo>
                      <a:pt x="1429" y="1"/>
                    </a:moveTo>
                    <a:lnTo>
                      <a:pt x="1429" y="1"/>
                    </a:lnTo>
                    <a:cubicBezTo>
                      <a:pt x="1286" y="191"/>
                      <a:pt x="1167" y="382"/>
                      <a:pt x="1072" y="560"/>
                    </a:cubicBezTo>
                    <a:cubicBezTo>
                      <a:pt x="869" y="906"/>
                      <a:pt x="679" y="1263"/>
                      <a:pt x="500" y="1620"/>
                    </a:cubicBezTo>
                    <a:lnTo>
                      <a:pt x="238" y="2156"/>
                    </a:lnTo>
                    <a:cubicBezTo>
                      <a:pt x="155" y="2334"/>
                      <a:pt x="72" y="2513"/>
                      <a:pt x="0" y="2692"/>
                    </a:cubicBezTo>
                    <a:cubicBezTo>
                      <a:pt x="0" y="2700"/>
                      <a:pt x="12" y="2708"/>
                      <a:pt x="19" y="2708"/>
                    </a:cubicBezTo>
                    <a:cubicBezTo>
                      <a:pt x="22" y="2708"/>
                      <a:pt x="24" y="2707"/>
                      <a:pt x="24" y="2704"/>
                    </a:cubicBezTo>
                    <a:cubicBezTo>
                      <a:pt x="131" y="2501"/>
                      <a:pt x="214" y="2311"/>
                      <a:pt x="322" y="2096"/>
                    </a:cubicBezTo>
                    <a:cubicBezTo>
                      <a:pt x="488" y="1739"/>
                      <a:pt x="667" y="1394"/>
                      <a:pt x="857" y="1037"/>
                    </a:cubicBezTo>
                    <a:cubicBezTo>
                      <a:pt x="1036" y="703"/>
                      <a:pt x="1250" y="358"/>
                      <a:pt x="1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635;p66"/>
              <p:cNvSpPr/>
              <p:nvPr/>
            </p:nvSpPr>
            <p:spPr>
              <a:xfrm>
                <a:off x="5124022" y="2255361"/>
                <a:ext cx="323737" cy="517529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2756" extrusionOk="0">
                    <a:moveTo>
                      <a:pt x="1724" y="0"/>
                    </a:moveTo>
                    <a:lnTo>
                      <a:pt x="1724" y="0"/>
                    </a:lnTo>
                    <a:cubicBezTo>
                      <a:pt x="1569" y="191"/>
                      <a:pt x="1438" y="381"/>
                      <a:pt x="1319" y="595"/>
                    </a:cubicBezTo>
                    <a:cubicBezTo>
                      <a:pt x="1081" y="941"/>
                      <a:pt x="878" y="1298"/>
                      <a:pt x="652" y="1655"/>
                    </a:cubicBezTo>
                    <a:cubicBezTo>
                      <a:pt x="426" y="2012"/>
                      <a:pt x="200" y="2369"/>
                      <a:pt x="9" y="2739"/>
                    </a:cubicBezTo>
                    <a:cubicBezTo>
                      <a:pt x="1" y="2747"/>
                      <a:pt x="10" y="2755"/>
                      <a:pt x="25" y="2755"/>
                    </a:cubicBezTo>
                    <a:cubicBezTo>
                      <a:pt x="31" y="2755"/>
                      <a:pt x="38" y="2754"/>
                      <a:pt x="45" y="2750"/>
                    </a:cubicBezTo>
                    <a:cubicBezTo>
                      <a:pt x="176" y="2548"/>
                      <a:pt x="295" y="2346"/>
                      <a:pt x="414" y="2143"/>
                    </a:cubicBezTo>
                    <a:cubicBezTo>
                      <a:pt x="640" y="1786"/>
                      <a:pt x="843" y="1429"/>
                      <a:pt x="1069" y="1072"/>
                    </a:cubicBezTo>
                    <a:cubicBezTo>
                      <a:pt x="1295" y="714"/>
                      <a:pt x="1509" y="369"/>
                      <a:pt x="1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636;p66"/>
              <p:cNvSpPr/>
              <p:nvPr/>
            </p:nvSpPr>
            <p:spPr>
              <a:xfrm>
                <a:off x="4998207" y="2191703"/>
                <a:ext cx="392841" cy="489173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605" extrusionOk="0">
                    <a:moveTo>
                      <a:pt x="2087" y="0"/>
                    </a:moveTo>
                    <a:cubicBezTo>
                      <a:pt x="2085" y="0"/>
                      <a:pt x="2084" y="2"/>
                      <a:pt x="2084" y="6"/>
                    </a:cubicBezTo>
                    <a:cubicBezTo>
                      <a:pt x="2092" y="6"/>
                      <a:pt x="2089" y="0"/>
                      <a:pt x="2087" y="0"/>
                    </a:cubicBezTo>
                    <a:close/>
                    <a:moveTo>
                      <a:pt x="2084" y="6"/>
                    </a:moveTo>
                    <a:cubicBezTo>
                      <a:pt x="1905" y="184"/>
                      <a:pt x="1751" y="399"/>
                      <a:pt x="1560" y="565"/>
                    </a:cubicBezTo>
                    <a:cubicBezTo>
                      <a:pt x="1310" y="899"/>
                      <a:pt x="1036" y="1256"/>
                      <a:pt x="774" y="1601"/>
                    </a:cubicBezTo>
                    <a:cubicBezTo>
                      <a:pt x="631" y="1768"/>
                      <a:pt x="512" y="1946"/>
                      <a:pt x="381" y="2113"/>
                    </a:cubicBezTo>
                    <a:cubicBezTo>
                      <a:pt x="322" y="2196"/>
                      <a:pt x="262" y="2268"/>
                      <a:pt x="191" y="2351"/>
                    </a:cubicBezTo>
                    <a:cubicBezTo>
                      <a:pt x="131" y="2423"/>
                      <a:pt x="60" y="2494"/>
                      <a:pt x="0" y="2566"/>
                    </a:cubicBezTo>
                    <a:cubicBezTo>
                      <a:pt x="0" y="2585"/>
                      <a:pt x="8" y="2604"/>
                      <a:pt x="18" y="2604"/>
                    </a:cubicBezTo>
                    <a:cubicBezTo>
                      <a:pt x="20" y="2604"/>
                      <a:pt x="22" y="2603"/>
                      <a:pt x="24" y="2601"/>
                    </a:cubicBezTo>
                    <a:cubicBezTo>
                      <a:pt x="131" y="2542"/>
                      <a:pt x="203" y="2446"/>
                      <a:pt x="274" y="2363"/>
                    </a:cubicBezTo>
                    <a:cubicBezTo>
                      <a:pt x="358" y="2292"/>
                      <a:pt x="429" y="2196"/>
                      <a:pt x="501" y="2113"/>
                    </a:cubicBezTo>
                    <a:cubicBezTo>
                      <a:pt x="774" y="1780"/>
                      <a:pt x="1024" y="1423"/>
                      <a:pt x="1286" y="1077"/>
                    </a:cubicBezTo>
                    <a:lnTo>
                      <a:pt x="1691" y="541"/>
                    </a:lnTo>
                    <a:cubicBezTo>
                      <a:pt x="1822" y="363"/>
                      <a:pt x="1965" y="184"/>
                      <a:pt x="208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637;p66"/>
              <p:cNvSpPr/>
              <p:nvPr/>
            </p:nvSpPr>
            <p:spPr>
              <a:xfrm>
                <a:off x="4920652" y="2125603"/>
                <a:ext cx="393029" cy="482789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571" extrusionOk="0">
                    <a:moveTo>
                      <a:pt x="2092" y="1"/>
                    </a:moveTo>
                    <a:cubicBezTo>
                      <a:pt x="1985" y="84"/>
                      <a:pt x="1914" y="179"/>
                      <a:pt x="1842" y="262"/>
                    </a:cubicBezTo>
                    <a:cubicBezTo>
                      <a:pt x="1759" y="358"/>
                      <a:pt x="1687" y="453"/>
                      <a:pt x="1616" y="536"/>
                    </a:cubicBezTo>
                    <a:cubicBezTo>
                      <a:pt x="1342" y="882"/>
                      <a:pt x="1080" y="1227"/>
                      <a:pt x="806" y="1548"/>
                    </a:cubicBezTo>
                    <a:cubicBezTo>
                      <a:pt x="675" y="1727"/>
                      <a:pt x="544" y="1894"/>
                      <a:pt x="413" y="2060"/>
                    </a:cubicBezTo>
                    <a:cubicBezTo>
                      <a:pt x="330" y="2144"/>
                      <a:pt x="271" y="2227"/>
                      <a:pt x="199" y="2310"/>
                    </a:cubicBezTo>
                    <a:cubicBezTo>
                      <a:pt x="140" y="2382"/>
                      <a:pt x="68" y="2465"/>
                      <a:pt x="9" y="2548"/>
                    </a:cubicBezTo>
                    <a:cubicBezTo>
                      <a:pt x="0" y="2557"/>
                      <a:pt x="4" y="2571"/>
                      <a:pt x="10" y="2571"/>
                    </a:cubicBezTo>
                    <a:cubicBezTo>
                      <a:pt x="13" y="2571"/>
                      <a:pt x="17" y="2568"/>
                      <a:pt x="21" y="2560"/>
                    </a:cubicBezTo>
                    <a:cubicBezTo>
                      <a:pt x="116" y="2489"/>
                      <a:pt x="199" y="2382"/>
                      <a:pt x="271" y="2298"/>
                    </a:cubicBezTo>
                    <a:cubicBezTo>
                      <a:pt x="366" y="2203"/>
                      <a:pt x="437" y="2120"/>
                      <a:pt x="509" y="2025"/>
                    </a:cubicBezTo>
                    <a:cubicBezTo>
                      <a:pt x="794" y="1703"/>
                      <a:pt x="1068" y="1370"/>
                      <a:pt x="1330" y="1036"/>
                    </a:cubicBezTo>
                    <a:cubicBezTo>
                      <a:pt x="1461" y="870"/>
                      <a:pt x="1604" y="691"/>
                      <a:pt x="1723" y="524"/>
                    </a:cubicBezTo>
                    <a:cubicBezTo>
                      <a:pt x="1795" y="453"/>
                      <a:pt x="1854" y="358"/>
                      <a:pt x="1914" y="274"/>
                    </a:cubicBezTo>
                    <a:cubicBezTo>
                      <a:pt x="1973" y="179"/>
                      <a:pt x="2045" y="96"/>
                      <a:pt x="20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638;p66"/>
              <p:cNvSpPr/>
              <p:nvPr/>
            </p:nvSpPr>
            <p:spPr>
              <a:xfrm>
                <a:off x="4866758" y="2056874"/>
                <a:ext cx="386456" cy="443167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2360" extrusionOk="0">
                    <a:moveTo>
                      <a:pt x="2055" y="0"/>
                    </a:moveTo>
                    <a:lnTo>
                      <a:pt x="2055" y="0"/>
                    </a:lnTo>
                    <a:cubicBezTo>
                      <a:pt x="2052" y="0"/>
                      <a:pt x="2046" y="3"/>
                      <a:pt x="2046" y="9"/>
                    </a:cubicBezTo>
                    <a:cubicBezTo>
                      <a:pt x="2058" y="3"/>
                      <a:pt x="2058" y="0"/>
                      <a:pt x="2055" y="0"/>
                    </a:cubicBezTo>
                    <a:close/>
                    <a:moveTo>
                      <a:pt x="2046" y="9"/>
                    </a:moveTo>
                    <a:lnTo>
                      <a:pt x="2046" y="9"/>
                    </a:lnTo>
                    <a:cubicBezTo>
                      <a:pt x="1891" y="164"/>
                      <a:pt x="1736" y="331"/>
                      <a:pt x="1593" y="486"/>
                    </a:cubicBezTo>
                    <a:cubicBezTo>
                      <a:pt x="1308" y="783"/>
                      <a:pt x="1058" y="1105"/>
                      <a:pt x="784" y="1402"/>
                    </a:cubicBezTo>
                    <a:cubicBezTo>
                      <a:pt x="522" y="1700"/>
                      <a:pt x="248" y="2010"/>
                      <a:pt x="10" y="2319"/>
                    </a:cubicBezTo>
                    <a:cubicBezTo>
                      <a:pt x="1" y="2346"/>
                      <a:pt x="12" y="2359"/>
                      <a:pt x="28" y="2359"/>
                    </a:cubicBezTo>
                    <a:cubicBezTo>
                      <a:pt x="34" y="2359"/>
                      <a:pt x="40" y="2358"/>
                      <a:pt x="46" y="2355"/>
                    </a:cubicBezTo>
                    <a:cubicBezTo>
                      <a:pt x="188" y="2188"/>
                      <a:pt x="343" y="2010"/>
                      <a:pt x="486" y="1843"/>
                    </a:cubicBezTo>
                    <a:cubicBezTo>
                      <a:pt x="760" y="1545"/>
                      <a:pt x="1010" y="1248"/>
                      <a:pt x="1272" y="938"/>
                    </a:cubicBezTo>
                    <a:cubicBezTo>
                      <a:pt x="1534" y="640"/>
                      <a:pt x="1796" y="319"/>
                      <a:pt x="2046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639;p66"/>
              <p:cNvSpPr/>
              <p:nvPr/>
            </p:nvSpPr>
            <p:spPr>
              <a:xfrm>
                <a:off x="4770612" y="1991526"/>
                <a:ext cx="433402" cy="448800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390" extrusionOk="0">
                    <a:moveTo>
                      <a:pt x="2296" y="0"/>
                    </a:moveTo>
                    <a:cubicBezTo>
                      <a:pt x="2308" y="48"/>
                      <a:pt x="2248" y="95"/>
                      <a:pt x="2236" y="95"/>
                    </a:cubicBezTo>
                    <a:cubicBezTo>
                      <a:pt x="2201" y="107"/>
                      <a:pt x="2189" y="143"/>
                      <a:pt x="2153" y="155"/>
                    </a:cubicBezTo>
                    <a:cubicBezTo>
                      <a:pt x="2094" y="179"/>
                      <a:pt x="2058" y="226"/>
                      <a:pt x="2010" y="274"/>
                    </a:cubicBezTo>
                    <a:cubicBezTo>
                      <a:pt x="1903" y="357"/>
                      <a:pt x="1820" y="441"/>
                      <a:pt x="1724" y="524"/>
                    </a:cubicBezTo>
                    <a:cubicBezTo>
                      <a:pt x="1415" y="822"/>
                      <a:pt x="1153" y="1155"/>
                      <a:pt x="879" y="1465"/>
                    </a:cubicBezTo>
                    <a:cubicBezTo>
                      <a:pt x="748" y="1607"/>
                      <a:pt x="605" y="1774"/>
                      <a:pt x="462" y="1929"/>
                    </a:cubicBezTo>
                    <a:lnTo>
                      <a:pt x="236" y="2143"/>
                    </a:lnTo>
                    <a:cubicBezTo>
                      <a:pt x="165" y="2203"/>
                      <a:pt x="93" y="2286"/>
                      <a:pt x="10" y="2358"/>
                    </a:cubicBezTo>
                    <a:cubicBezTo>
                      <a:pt x="1" y="2367"/>
                      <a:pt x="6" y="2389"/>
                      <a:pt x="19" y="2389"/>
                    </a:cubicBezTo>
                    <a:cubicBezTo>
                      <a:pt x="23" y="2389"/>
                      <a:pt x="28" y="2387"/>
                      <a:pt x="34" y="2381"/>
                    </a:cubicBezTo>
                    <a:cubicBezTo>
                      <a:pt x="141" y="2322"/>
                      <a:pt x="224" y="2239"/>
                      <a:pt x="308" y="2167"/>
                    </a:cubicBezTo>
                    <a:cubicBezTo>
                      <a:pt x="403" y="2084"/>
                      <a:pt x="498" y="2000"/>
                      <a:pt x="581" y="1905"/>
                    </a:cubicBezTo>
                    <a:cubicBezTo>
                      <a:pt x="879" y="1596"/>
                      <a:pt x="1153" y="1250"/>
                      <a:pt x="1451" y="929"/>
                    </a:cubicBezTo>
                    <a:cubicBezTo>
                      <a:pt x="1593" y="762"/>
                      <a:pt x="1748" y="595"/>
                      <a:pt x="1903" y="453"/>
                    </a:cubicBezTo>
                    <a:cubicBezTo>
                      <a:pt x="1998" y="357"/>
                      <a:pt x="2082" y="286"/>
                      <a:pt x="2177" y="203"/>
                    </a:cubicBezTo>
                    <a:cubicBezTo>
                      <a:pt x="2224" y="167"/>
                      <a:pt x="2260" y="119"/>
                      <a:pt x="2296" y="84"/>
                    </a:cubicBezTo>
                    <a:cubicBezTo>
                      <a:pt x="2308" y="48"/>
                      <a:pt x="2308" y="36"/>
                      <a:pt x="2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640;p66"/>
              <p:cNvSpPr/>
              <p:nvPr/>
            </p:nvSpPr>
            <p:spPr>
              <a:xfrm>
                <a:off x="4699255" y="1942327"/>
                <a:ext cx="469081" cy="434341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2313" extrusionOk="0">
                    <a:moveTo>
                      <a:pt x="2497" y="0"/>
                    </a:moveTo>
                    <a:lnTo>
                      <a:pt x="2497" y="0"/>
                    </a:lnTo>
                    <a:cubicBezTo>
                      <a:pt x="2331" y="179"/>
                      <a:pt x="2128" y="346"/>
                      <a:pt x="1962" y="500"/>
                    </a:cubicBezTo>
                    <a:cubicBezTo>
                      <a:pt x="1616" y="774"/>
                      <a:pt x="1319" y="1084"/>
                      <a:pt x="1009" y="1393"/>
                    </a:cubicBezTo>
                    <a:cubicBezTo>
                      <a:pt x="854" y="1548"/>
                      <a:pt x="711" y="1691"/>
                      <a:pt x="545" y="1846"/>
                    </a:cubicBezTo>
                    <a:cubicBezTo>
                      <a:pt x="378" y="2012"/>
                      <a:pt x="199" y="2143"/>
                      <a:pt x="21" y="2274"/>
                    </a:cubicBezTo>
                    <a:cubicBezTo>
                      <a:pt x="0" y="2285"/>
                      <a:pt x="6" y="2312"/>
                      <a:pt x="24" y="2312"/>
                    </a:cubicBezTo>
                    <a:cubicBezTo>
                      <a:pt x="26" y="2312"/>
                      <a:pt x="29" y="2312"/>
                      <a:pt x="33" y="2310"/>
                    </a:cubicBezTo>
                    <a:cubicBezTo>
                      <a:pt x="247" y="2191"/>
                      <a:pt x="438" y="2024"/>
                      <a:pt x="616" y="1858"/>
                    </a:cubicBezTo>
                    <a:cubicBezTo>
                      <a:pt x="950" y="1560"/>
                      <a:pt x="1247" y="1238"/>
                      <a:pt x="1557" y="917"/>
                    </a:cubicBezTo>
                    <a:lnTo>
                      <a:pt x="2045" y="476"/>
                    </a:lnTo>
                    <a:cubicBezTo>
                      <a:pt x="2212" y="322"/>
                      <a:pt x="2378" y="179"/>
                      <a:pt x="24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641;p66"/>
              <p:cNvSpPr/>
              <p:nvPr/>
            </p:nvSpPr>
            <p:spPr>
              <a:xfrm>
                <a:off x="4564801" y="1868528"/>
                <a:ext cx="552081" cy="425515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266" extrusionOk="0">
                    <a:moveTo>
                      <a:pt x="2939" y="0"/>
                    </a:moveTo>
                    <a:cubicBezTo>
                      <a:pt x="2820" y="84"/>
                      <a:pt x="2725" y="155"/>
                      <a:pt x="2618" y="227"/>
                    </a:cubicBezTo>
                    <a:cubicBezTo>
                      <a:pt x="2511" y="310"/>
                      <a:pt x="2404" y="393"/>
                      <a:pt x="2308" y="477"/>
                    </a:cubicBezTo>
                    <a:cubicBezTo>
                      <a:pt x="1927" y="774"/>
                      <a:pt x="1558" y="1072"/>
                      <a:pt x="1177" y="1358"/>
                    </a:cubicBezTo>
                    <a:cubicBezTo>
                      <a:pt x="975" y="1500"/>
                      <a:pt x="784" y="1655"/>
                      <a:pt x="594" y="1786"/>
                    </a:cubicBezTo>
                    <a:cubicBezTo>
                      <a:pt x="499" y="1858"/>
                      <a:pt x="403" y="1917"/>
                      <a:pt x="308" y="2001"/>
                    </a:cubicBezTo>
                    <a:cubicBezTo>
                      <a:pt x="201" y="2072"/>
                      <a:pt x="118" y="2143"/>
                      <a:pt x="11" y="2215"/>
                    </a:cubicBezTo>
                    <a:cubicBezTo>
                      <a:pt x="1" y="2244"/>
                      <a:pt x="7" y="2266"/>
                      <a:pt x="30" y="2266"/>
                    </a:cubicBezTo>
                    <a:cubicBezTo>
                      <a:pt x="34" y="2266"/>
                      <a:pt x="40" y="2265"/>
                      <a:pt x="46" y="2262"/>
                    </a:cubicBezTo>
                    <a:cubicBezTo>
                      <a:pt x="142" y="2191"/>
                      <a:pt x="261" y="2120"/>
                      <a:pt x="380" y="2036"/>
                    </a:cubicBezTo>
                    <a:cubicBezTo>
                      <a:pt x="499" y="1965"/>
                      <a:pt x="606" y="1893"/>
                      <a:pt x="713" y="1822"/>
                    </a:cubicBezTo>
                    <a:cubicBezTo>
                      <a:pt x="1094" y="1548"/>
                      <a:pt x="1487" y="1250"/>
                      <a:pt x="1856" y="953"/>
                    </a:cubicBezTo>
                    <a:cubicBezTo>
                      <a:pt x="2047" y="810"/>
                      <a:pt x="2225" y="643"/>
                      <a:pt x="2404" y="500"/>
                    </a:cubicBezTo>
                    <a:cubicBezTo>
                      <a:pt x="2582" y="334"/>
                      <a:pt x="2785" y="179"/>
                      <a:pt x="2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642;p66"/>
              <p:cNvSpPr/>
              <p:nvPr/>
            </p:nvSpPr>
            <p:spPr>
              <a:xfrm>
                <a:off x="4499640" y="1675299"/>
                <a:ext cx="290875" cy="125626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69" extrusionOk="0">
                    <a:moveTo>
                      <a:pt x="1260" y="1"/>
                    </a:moveTo>
                    <a:cubicBezTo>
                      <a:pt x="988" y="1"/>
                      <a:pt x="953" y="53"/>
                      <a:pt x="953" y="53"/>
                    </a:cubicBezTo>
                    <a:cubicBezTo>
                      <a:pt x="953" y="53"/>
                      <a:pt x="1072" y="53"/>
                      <a:pt x="643" y="124"/>
                    </a:cubicBezTo>
                    <a:cubicBezTo>
                      <a:pt x="215" y="196"/>
                      <a:pt x="0" y="553"/>
                      <a:pt x="0" y="553"/>
                    </a:cubicBezTo>
                    <a:cubicBezTo>
                      <a:pt x="0" y="553"/>
                      <a:pt x="508" y="669"/>
                      <a:pt x="834" y="669"/>
                    </a:cubicBezTo>
                    <a:cubicBezTo>
                      <a:pt x="952" y="669"/>
                      <a:pt x="1046" y="654"/>
                      <a:pt x="1084" y="613"/>
                    </a:cubicBezTo>
                    <a:cubicBezTo>
                      <a:pt x="1239" y="470"/>
                      <a:pt x="1120" y="136"/>
                      <a:pt x="1120" y="136"/>
                    </a:cubicBezTo>
                    <a:cubicBezTo>
                      <a:pt x="1120" y="136"/>
                      <a:pt x="1548" y="136"/>
                      <a:pt x="1548" y="65"/>
                    </a:cubicBezTo>
                    <a:cubicBezTo>
                      <a:pt x="1548" y="11"/>
                      <a:pt x="1475" y="5"/>
                      <a:pt x="1438" y="5"/>
                    </a:cubicBezTo>
                    <a:cubicBezTo>
                      <a:pt x="1425" y="5"/>
                      <a:pt x="1417" y="5"/>
                      <a:pt x="1417" y="5"/>
                    </a:cubicBezTo>
                    <a:cubicBezTo>
                      <a:pt x="1358" y="2"/>
                      <a:pt x="1306" y="1"/>
                      <a:pt x="1260" y="1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643;p66"/>
              <p:cNvSpPr/>
              <p:nvPr/>
            </p:nvSpPr>
            <p:spPr>
              <a:xfrm>
                <a:off x="5508040" y="2177056"/>
                <a:ext cx="1140403" cy="91074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4850" extrusionOk="0">
                    <a:moveTo>
                      <a:pt x="2786" y="0"/>
                    </a:moveTo>
                    <a:lnTo>
                      <a:pt x="3215" y="143"/>
                    </a:lnTo>
                    <a:cubicBezTo>
                      <a:pt x="3215" y="143"/>
                      <a:pt x="2941" y="798"/>
                      <a:pt x="3310" y="2120"/>
                    </a:cubicBezTo>
                    <a:cubicBezTo>
                      <a:pt x="3477" y="2405"/>
                      <a:pt x="3631" y="2715"/>
                      <a:pt x="3739" y="2929"/>
                    </a:cubicBezTo>
                    <a:cubicBezTo>
                      <a:pt x="3751" y="2941"/>
                      <a:pt x="3751" y="2953"/>
                      <a:pt x="3774" y="2977"/>
                    </a:cubicBezTo>
                    <a:lnTo>
                      <a:pt x="3774" y="2989"/>
                    </a:lnTo>
                    <a:cubicBezTo>
                      <a:pt x="3977" y="3406"/>
                      <a:pt x="3798" y="3417"/>
                      <a:pt x="3798" y="3417"/>
                    </a:cubicBezTo>
                    <a:cubicBezTo>
                      <a:pt x="3739" y="3441"/>
                      <a:pt x="3667" y="3453"/>
                      <a:pt x="3596" y="3465"/>
                    </a:cubicBezTo>
                    <a:cubicBezTo>
                      <a:pt x="3523" y="3473"/>
                      <a:pt x="3443" y="3477"/>
                      <a:pt x="3358" y="3477"/>
                    </a:cubicBezTo>
                    <a:cubicBezTo>
                      <a:pt x="2544" y="3477"/>
                      <a:pt x="1225" y="3149"/>
                      <a:pt x="1095" y="3084"/>
                    </a:cubicBezTo>
                    <a:cubicBezTo>
                      <a:pt x="953" y="3001"/>
                      <a:pt x="774" y="2739"/>
                      <a:pt x="631" y="2584"/>
                    </a:cubicBezTo>
                    <a:cubicBezTo>
                      <a:pt x="572" y="2524"/>
                      <a:pt x="524" y="2489"/>
                      <a:pt x="476" y="2489"/>
                    </a:cubicBezTo>
                    <a:cubicBezTo>
                      <a:pt x="468" y="2486"/>
                      <a:pt x="461" y="2484"/>
                      <a:pt x="456" y="2484"/>
                    </a:cubicBezTo>
                    <a:cubicBezTo>
                      <a:pt x="398" y="2484"/>
                      <a:pt x="486" y="2646"/>
                      <a:pt x="583" y="2798"/>
                    </a:cubicBezTo>
                    <a:cubicBezTo>
                      <a:pt x="619" y="2846"/>
                      <a:pt x="643" y="2905"/>
                      <a:pt x="679" y="2941"/>
                    </a:cubicBezTo>
                    <a:cubicBezTo>
                      <a:pt x="690" y="2981"/>
                      <a:pt x="682" y="2996"/>
                      <a:pt x="660" y="2996"/>
                    </a:cubicBezTo>
                    <a:cubicBezTo>
                      <a:pt x="635" y="2996"/>
                      <a:pt x="592" y="2978"/>
                      <a:pt x="536" y="2953"/>
                    </a:cubicBezTo>
                    <a:cubicBezTo>
                      <a:pt x="381" y="2882"/>
                      <a:pt x="119" y="2727"/>
                      <a:pt x="83" y="2727"/>
                    </a:cubicBezTo>
                    <a:lnTo>
                      <a:pt x="83" y="2727"/>
                    </a:lnTo>
                    <a:cubicBezTo>
                      <a:pt x="0" y="2727"/>
                      <a:pt x="274" y="3358"/>
                      <a:pt x="405" y="3513"/>
                    </a:cubicBezTo>
                    <a:cubicBezTo>
                      <a:pt x="417" y="3513"/>
                      <a:pt x="417" y="3525"/>
                      <a:pt x="441" y="3525"/>
                    </a:cubicBezTo>
                    <a:cubicBezTo>
                      <a:pt x="560" y="3537"/>
                      <a:pt x="1286" y="3715"/>
                      <a:pt x="1286" y="3715"/>
                    </a:cubicBezTo>
                    <a:cubicBezTo>
                      <a:pt x="1357" y="3810"/>
                      <a:pt x="2548" y="4370"/>
                      <a:pt x="3667" y="4668"/>
                    </a:cubicBezTo>
                    <a:cubicBezTo>
                      <a:pt x="4079" y="4776"/>
                      <a:pt x="4486" y="4850"/>
                      <a:pt x="4825" y="4850"/>
                    </a:cubicBezTo>
                    <a:cubicBezTo>
                      <a:pt x="5231" y="4850"/>
                      <a:pt x="5540" y="4744"/>
                      <a:pt x="5644" y="4465"/>
                    </a:cubicBezTo>
                    <a:cubicBezTo>
                      <a:pt x="6072" y="3298"/>
                      <a:pt x="4465" y="691"/>
                      <a:pt x="4346" y="572"/>
                    </a:cubicBezTo>
                    <a:cubicBezTo>
                      <a:pt x="4215" y="453"/>
                      <a:pt x="2787" y="1"/>
                      <a:pt x="2786" y="0"/>
                    </a:cubicBezTo>
                    <a:close/>
                  </a:path>
                </a:pathLst>
              </a:custGeom>
              <a:solidFill>
                <a:srgbClr val="AD4E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" name="Google Shape;1644;p66"/>
            <p:cNvGrpSpPr/>
            <p:nvPr/>
          </p:nvGrpSpPr>
          <p:grpSpPr>
            <a:xfrm>
              <a:off x="4650504" y="1563797"/>
              <a:ext cx="222622" cy="175033"/>
              <a:chOff x="4650504" y="1549497"/>
              <a:chExt cx="222622" cy="175033"/>
            </a:xfrm>
          </p:grpSpPr>
          <p:sp>
            <p:nvSpPr>
              <p:cNvPr id="205" name="Google Shape;1645;p66"/>
              <p:cNvSpPr/>
              <p:nvPr/>
            </p:nvSpPr>
            <p:spPr>
              <a:xfrm rot="486840" flipH="1">
                <a:off x="4706412" y="1607569"/>
                <a:ext cx="35585" cy="11502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11" extrusionOk="0">
                    <a:moveTo>
                      <a:pt x="369" y="1"/>
                    </a:moveTo>
                    <a:lnTo>
                      <a:pt x="369" y="1"/>
                    </a:lnTo>
                    <a:cubicBezTo>
                      <a:pt x="381" y="298"/>
                      <a:pt x="417" y="584"/>
                      <a:pt x="464" y="870"/>
                    </a:cubicBezTo>
                    <a:cubicBezTo>
                      <a:pt x="488" y="1144"/>
                      <a:pt x="548" y="1429"/>
                      <a:pt x="595" y="1715"/>
                    </a:cubicBezTo>
                    <a:cubicBezTo>
                      <a:pt x="619" y="1846"/>
                      <a:pt x="655" y="2001"/>
                      <a:pt x="679" y="2132"/>
                    </a:cubicBezTo>
                    <a:cubicBezTo>
                      <a:pt x="714" y="2263"/>
                      <a:pt x="738" y="2418"/>
                      <a:pt x="774" y="2549"/>
                    </a:cubicBezTo>
                    <a:cubicBezTo>
                      <a:pt x="828" y="2807"/>
                      <a:pt x="882" y="3046"/>
                      <a:pt x="944" y="3301"/>
                    </a:cubicBezTo>
                    <a:lnTo>
                      <a:pt x="944" y="3301"/>
                    </a:lnTo>
                    <a:cubicBezTo>
                      <a:pt x="795" y="3375"/>
                      <a:pt x="652" y="3454"/>
                      <a:pt x="500" y="3525"/>
                    </a:cubicBezTo>
                    <a:cubicBezTo>
                      <a:pt x="345" y="3620"/>
                      <a:pt x="167" y="3704"/>
                      <a:pt x="0" y="3811"/>
                    </a:cubicBezTo>
                    <a:cubicBezTo>
                      <a:pt x="191" y="3763"/>
                      <a:pt x="369" y="3704"/>
                      <a:pt x="548" y="3644"/>
                    </a:cubicBezTo>
                    <a:cubicBezTo>
                      <a:pt x="726" y="3584"/>
                      <a:pt x="917" y="3525"/>
                      <a:pt x="1095" y="3454"/>
                    </a:cubicBezTo>
                    <a:lnTo>
                      <a:pt x="1179" y="3430"/>
                    </a:lnTo>
                    <a:lnTo>
                      <a:pt x="1155" y="3334"/>
                    </a:lnTo>
                    <a:cubicBezTo>
                      <a:pt x="1119" y="3049"/>
                      <a:pt x="1072" y="2775"/>
                      <a:pt x="1012" y="2489"/>
                    </a:cubicBezTo>
                    <a:cubicBezTo>
                      <a:pt x="976" y="2358"/>
                      <a:pt x="953" y="2203"/>
                      <a:pt x="917" y="2072"/>
                    </a:cubicBezTo>
                    <a:cubicBezTo>
                      <a:pt x="893" y="1941"/>
                      <a:pt x="857" y="1787"/>
                      <a:pt x="834" y="1656"/>
                    </a:cubicBezTo>
                    <a:cubicBezTo>
                      <a:pt x="774" y="1370"/>
                      <a:pt x="703" y="1108"/>
                      <a:pt x="619" y="822"/>
                    </a:cubicBezTo>
                    <a:cubicBezTo>
                      <a:pt x="548" y="548"/>
                      <a:pt x="476" y="275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646;p66"/>
              <p:cNvSpPr/>
              <p:nvPr/>
            </p:nvSpPr>
            <p:spPr>
              <a:xfrm rot="486840" flipH="1">
                <a:off x="4776325" y="1632138"/>
                <a:ext cx="52517" cy="38814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286" extrusionOk="0">
                    <a:moveTo>
                      <a:pt x="60" y="0"/>
                    </a:moveTo>
                    <a:cubicBezTo>
                      <a:pt x="60" y="0"/>
                      <a:pt x="48" y="36"/>
                      <a:pt x="25" y="131"/>
                    </a:cubicBezTo>
                    <a:cubicBezTo>
                      <a:pt x="13" y="214"/>
                      <a:pt x="1" y="333"/>
                      <a:pt x="13" y="500"/>
                    </a:cubicBezTo>
                    <a:cubicBezTo>
                      <a:pt x="25" y="572"/>
                      <a:pt x="48" y="667"/>
                      <a:pt x="72" y="750"/>
                    </a:cubicBezTo>
                    <a:cubicBezTo>
                      <a:pt x="84" y="798"/>
                      <a:pt x="108" y="845"/>
                      <a:pt x="132" y="893"/>
                    </a:cubicBezTo>
                    <a:cubicBezTo>
                      <a:pt x="144" y="929"/>
                      <a:pt x="191" y="976"/>
                      <a:pt x="227" y="1024"/>
                    </a:cubicBezTo>
                    <a:cubicBezTo>
                      <a:pt x="263" y="1072"/>
                      <a:pt x="310" y="1095"/>
                      <a:pt x="358" y="1143"/>
                    </a:cubicBezTo>
                    <a:cubicBezTo>
                      <a:pt x="417" y="1167"/>
                      <a:pt x="465" y="1203"/>
                      <a:pt x="525" y="1226"/>
                    </a:cubicBezTo>
                    <a:lnTo>
                      <a:pt x="703" y="1274"/>
                    </a:lnTo>
                    <a:lnTo>
                      <a:pt x="870" y="1286"/>
                    </a:lnTo>
                    <a:lnTo>
                      <a:pt x="1025" y="1286"/>
                    </a:lnTo>
                    <a:cubicBezTo>
                      <a:pt x="1072" y="1286"/>
                      <a:pt x="1144" y="1262"/>
                      <a:pt x="1203" y="1250"/>
                    </a:cubicBezTo>
                    <a:cubicBezTo>
                      <a:pt x="1263" y="1215"/>
                      <a:pt x="1322" y="1191"/>
                      <a:pt x="1370" y="1155"/>
                    </a:cubicBezTo>
                    <a:cubicBezTo>
                      <a:pt x="1406" y="1107"/>
                      <a:pt x="1465" y="1084"/>
                      <a:pt x="1501" y="1036"/>
                    </a:cubicBezTo>
                    <a:cubicBezTo>
                      <a:pt x="1549" y="988"/>
                      <a:pt x="1572" y="953"/>
                      <a:pt x="1608" y="905"/>
                    </a:cubicBezTo>
                    <a:cubicBezTo>
                      <a:pt x="1632" y="857"/>
                      <a:pt x="1644" y="810"/>
                      <a:pt x="1668" y="774"/>
                    </a:cubicBezTo>
                    <a:cubicBezTo>
                      <a:pt x="1703" y="679"/>
                      <a:pt x="1703" y="595"/>
                      <a:pt x="1727" y="512"/>
                    </a:cubicBezTo>
                    <a:cubicBezTo>
                      <a:pt x="1739" y="369"/>
                      <a:pt x="1703" y="238"/>
                      <a:pt x="1691" y="143"/>
                    </a:cubicBezTo>
                    <a:lnTo>
                      <a:pt x="1644" y="12"/>
                    </a:lnTo>
                    <a:cubicBezTo>
                      <a:pt x="1644" y="12"/>
                      <a:pt x="1632" y="60"/>
                      <a:pt x="1620" y="143"/>
                    </a:cubicBezTo>
                    <a:cubicBezTo>
                      <a:pt x="1608" y="238"/>
                      <a:pt x="1572" y="333"/>
                      <a:pt x="1513" y="476"/>
                    </a:cubicBezTo>
                    <a:cubicBezTo>
                      <a:pt x="1489" y="548"/>
                      <a:pt x="1453" y="607"/>
                      <a:pt x="1406" y="667"/>
                    </a:cubicBezTo>
                    <a:cubicBezTo>
                      <a:pt x="1394" y="691"/>
                      <a:pt x="1382" y="726"/>
                      <a:pt x="1346" y="750"/>
                    </a:cubicBezTo>
                    <a:cubicBezTo>
                      <a:pt x="1334" y="786"/>
                      <a:pt x="1310" y="798"/>
                      <a:pt x="1275" y="834"/>
                    </a:cubicBezTo>
                    <a:cubicBezTo>
                      <a:pt x="1251" y="857"/>
                      <a:pt x="1215" y="869"/>
                      <a:pt x="1191" y="893"/>
                    </a:cubicBezTo>
                    <a:lnTo>
                      <a:pt x="1096" y="929"/>
                    </a:lnTo>
                    <a:cubicBezTo>
                      <a:pt x="1060" y="929"/>
                      <a:pt x="1037" y="953"/>
                      <a:pt x="1001" y="953"/>
                    </a:cubicBezTo>
                    <a:lnTo>
                      <a:pt x="858" y="964"/>
                    </a:lnTo>
                    <a:lnTo>
                      <a:pt x="739" y="953"/>
                    </a:lnTo>
                    <a:cubicBezTo>
                      <a:pt x="715" y="929"/>
                      <a:pt x="668" y="917"/>
                      <a:pt x="644" y="917"/>
                    </a:cubicBezTo>
                    <a:cubicBezTo>
                      <a:pt x="596" y="905"/>
                      <a:pt x="560" y="893"/>
                      <a:pt x="537" y="869"/>
                    </a:cubicBezTo>
                    <a:cubicBezTo>
                      <a:pt x="501" y="857"/>
                      <a:pt x="477" y="845"/>
                      <a:pt x="441" y="810"/>
                    </a:cubicBezTo>
                    <a:cubicBezTo>
                      <a:pt x="417" y="786"/>
                      <a:pt x="382" y="774"/>
                      <a:pt x="370" y="738"/>
                    </a:cubicBezTo>
                    <a:cubicBezTo>
                      <a:pt x="358" y="714"/>
                      <a:pt x="322" y="679"/>
                      <a:pt x="310" y="655"/>
                    </a:cubicBezTo>
                    <a:cubicBezTo>
                      <a:pt x="263" y="595"/>
                      <a:pt x="239" y="512"/>
                      <a:pt x="203" y="453"/>
                    </a:cubicBezTo>
                    <a:cubicBezTo>
                      <a:pt x="144" y="322"/>
                      <a:pt x="120" y="214"/>
                      <a:pt x="84" y="131"/>
                    </a:cubicBezTo>
                    <a:cubicBezTo>
                      <a:pt x="72" y="36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647;p66"/>
              <p:cNvSpPr/>
              <p:nvPr/>
            </p:nvSpPr>
            <p:spPr>
              <a:xfrm rot="486840" flipH="1">
                <a:off x="4653243" y="1598413"/>
                <a:ext cx="50706" cy="4240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05" extrusionOk="0">
                    <a:moveTo>
                      <a:pt x="1" y="274"/>
                    </a:moveTo>
                    <a:cubicBezTo>
                      <a:pt x="1" y="274"/>
                      <a:pt x="1" y="306"/>
                      <a:pt x="27" y="338"/>
                    </a:cubicBezTo>
                    <a:lnTo>
                      <a:pt x="27" y="338"/>
                    </a:lnTo>
                    <a:cubicBezTo>
                      <a:pt x="7" y="298"/>
                      <a:pt x="1" y="274"/>
                      <a:pt x="1" y="274"/>
                    </a:cubicBezTo>
                    <a:close/>
                    <a:moveTo>
                      <a:pt x="27" y="338"/>
                    </a:moveTo>
                    <a:cubicBezTo>
                      <a:pt x="33" y="349"/>
                      <a:pt x="40" y="361"/>
                      <a:pt x="48" y="374"/>
                    </a:cubicBezTo>
                    <a:lnTo>
                      <a:pt x="48" y="374"/>
                    </a:lnTo>
                    <a:cubicBezTo>
                      <a:pt x="48" y="369"/>
                      <a:pt x="48" y="363"/>
                      <a:pt x="48" y="357"/>
                    </a:cubicBezTo>
                    <a:cubicBezTo>
                      <a:pt x="40" y="351"/>
                      <a:pt x="33" y="344"/>
                      <a:pt x="27" y="338"/>
                    </a:cubicBezTo>
                    <a:close/>
                    <a:moveTo>
                      <a:pt x="1513" y="0"/>
                    </a:moveTo>
                    <a:cubicBezTo>
                      <a:pt x="1513" y="0"/>
                      <a:pt x="1501" y="48"/>
                      <a:pt x="1501" y="143"/>
                    </a:cubicBezTo>
                    <a:cubicBezTo>
                      <a:pt x="1501" y="226"/>
                      <a:pt x="1489" y="345"/>
                      <a:pt x="1453" y="476"/>
                    </a:cubicBezTo>
                    <a:cubicBezTo>
                      <a:pt x="1441" y="560"/>
                      <a:pt x="1429" y="631"/>
                      <a:pt x="1394" y="691"/>
                    </a:cubicBezTo>
                    <a:lnTo>
                      <a:pt x="1358" y="774"/>
                    </a:lnTo>
                    <a:lnTo>
                      <a:pt x="1322" y="822"/>
                    </a:lnTo>
                    <a:lnTo>
                      <a:pt x="1298" y="869"/>
                    </a:lnTo>
                    <a:lnTo>
                      <a:pt x="1215" y="941"/>
                    </a:lnTo>
                    <a:cubicBezTo>
                      <a:pt x="1191" y="964"/>
                      <a:pt x="1155" y="988"/>
                      <a:pt x="1132" y="1000"/>
                    </a:cubicBezTo>
                    <a:cubicBezTo>
                      <a:pt x="1096" y="1000"/>
                      <a:pt x="1072" y="1012"/>
                      <a:pt x="1036" y="1036"/>
                    </a:cubicBezTo>
                    <a:lnTo>
                      <a:pt x="917" y="1060"/>
                    </a:lnTo>
                    <a:lnTo>
                      <a:pt x="798" y="1072"/>
                    </a:lnTo>
                    <a:cubicBezTo>
                      <a:pt x="774" y="1060"/>
                      <a:pt x="727" y="1060"/>
                      <a:pt x="703" y="1060"/>
                    </a:cubicBezTo>
                    <a:cubicBezTo>
                      <a:pt x="620" y="1048"/>
                      <a:pt x="560" y="1036"/>
                      <a:pt x="501" y="988"/>
                    </a:cubicBezTo>
                    <a:lnTo>
                      <a:pt x="465" y="953"/>
                    </a:lnTo>
                    <a:lnTo>
                      <a:pt x="417" y="929"/>
                    </a:lnTo>
                    <a:cubicBezTo>
                      <a:pt x="382" y="917"/>
                      <a:pt x="370" y="881"/>
                      <a:pt x="346" y="857"/>
                    </a:cubicBezTo>
                    <a:cubicBezTo>
                      <a:pt x="298" y="810"/>
                      <a:pt x="251" y="750"/>
                      <a:pt x="227" y="691"/>
                    </a:cubicBezTo>
                    <a:cubicBezTo>
                      <a:pt x="143" y="572"/>
                      <a:pt x="84" y="464"/>
                      <a:pt x="60" y="393"/>
                    </a:cubicBezTo>
                    <a:cubicBezTo>
                      <a:pt x="56" y="387"/>
                      <a:pt x="52" y="380"/>
                      <a:pt x="48" y="374"/>
                    </a:cubicBezTo>
                    <a:lnTo>
                      <a:pt x="48" y="374"/>
                    </a:lnTo>
                    <a:cubicBezTo>
                      <a:pt x="48" y="468"/>
                      <a:pt x="50" y="593"/>
                      <a:pt x="84" y="738"/>
                    </a:cubicBezTo>
                    <a:cubicBezTo>
                      <a:pt x="108" y="810"/>
                      <a:pt x="132" y="881"/>
                      <a:pt x="179" y="976"/>
                    </a:cubicBezTo>
                    <a:cubicBezTo>
                      <a:pt x="191" y="1000"/>
                      <a:pt x="227" y="1048"/>
                      <a:pt x="251" y="1095"/>
                    </a:cubicBezTo>
                    <a:lnTo>
                      <a:pt x="298" y="1155"/>
                    </a:lnTo>
                    <a:lnTo>
                      <a:pt x="358" y="1215"/>
                    </a:lnTo>
                    <a:cubicBezTo>
                      <a:pt x="429" y="1286"/>
                      <a:pt x="536" y="1345"/>
                      <a:pt x="655" y="1369"/>
                    </a:cubicBezTo>
                    <a:cubicBezTo>
                      <a:pt x="715" y="1393"/>
                      <a:pt x="774" y="1405"/>
                      <a:pt x="834" y="1405"/>
                    </a:cubicBezTo>
                    <a:lnTo>
                      <a:pt x="1013" y="1393"/>
                    </a:lnTo>
                    <a:lnTo>
                      <a:pt x="1060" y="1393"/>
                    </a:lnTo>
                    <a:lnTo>
                      <a:pt x="1084" y="1369"/>
                    </a:lnTo>
                    <a:lnTo>
                      <a:pt x="1155" y="1357"/>
                    </a:lnTo>
                    <a:cubicBezTo>
                      <a:pt x="1215" y="1345"/>
                      <a:pt x="1275" y="1310"/>
                      <a:pt x="1334" y="1286"/>
                    </a:cubicBezTo>
                    <a:cubicBezTo>
                      <a:pt x="1441" y="1215"/>
                      <a:pt x="1513" y="1131"/>
                      <a:pt x="1572" y="1036"/>
                    </a:cubicBezTo>
                    <a:cubicBezTo>
                      <a:pt x="1608" y="988"/>
                      <a:pt x="1620" y="929"/>
                      <a:pt x="1632" y="881"/>
                    </a:cubicBezTo>
                    <a:cubicBezTo>
                      <a:pt x="1656" y="822"/>
                      <a:pt x="1667" y="774"/>
                      <a:pt x="1667" y="738"/>
                    </a:cubicBezTo>
                    <a:cubicBezTo>
                      <a:pt x="1679" y="643"/>
                      <a:pt x="1667" y="560"/>
                      <a:pt x="1667" y="476"/>
                    </a:cubicBezTo>
                    <a:cubicBezTo>
                      <a:pt x="1656" y="333"/>
                      <a:pt x="1608" y="202"/>
                      <a:pt x="1572" y="119"/>
                    </a:cubicBezTo>
                    <a:cubicBezTo>
                      <a:pt x="1548" y="48"/>
                      <a:pt x="1513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648;p66"/>
              <p:cNvSpPr/>
              <p:nvPr/>
            </p:nvSpPr>
            <p:spPr>
              <a:xfrm rot="486840" flipH="1">
                <a:off x="4781856" y="1581022"/>
                <a:ext cx="89882" cy="2604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863" extrusionOk="0">
                    <a:moveTo>
                      <a:pt x="1670" y="1"/>
                    </a:moveTo>
                    <a:cubicBezTo>
                      <a:pt x="1593" y="1"/>
                      <a:pt x="1508" y="12"/>
                      <a:pt x="1429" y="29"/>
                    </a:cubicBezTo>
                    <a:cubicBezTo>
                      <a:pt x="1322" y="41"/>
                      <a:pt x="1227" y="65"/>
                      <a:pt x="1120" y="100"/>
                    </a:cubicBezTo>
                    <a:cubicBezTo>
                      <a:pt x="1025" y="124"/>
                      <a:pt x="929" y="160"/>
                      <a:pt x="834" y="208"/>
                    </a:cubicBezTo>
                    <a:cubicBezTo>
                      <a:pt x="751" y="243"/>
                      <a:pt x="656" y="291"/>
                      <a:pt x="584" y="339"/>
                    </a:cubicBezTo>
                    <a:cubicBezTo>
                      <a:pt x="513" y="386"/>
                      <a:pt x="429" y="446"/>
                      <a:pt x="370" y="481"/>
                    </a:cubicBezTo>
                    <a:cubicBezTo>
                      <a:pt x="239" y="577"/>
                      <a:pt x="155" y="660"/>
                      <a:pt x="96" y="743"/>
                    </a:cubicBezTo>
                    <a:cubicBezTo>
                      <a:pt x="36" y="815"/>
                      <a:pt x="1" y="862"/>
                      <a:pt x="1" y="862"/>
                    </a:cubicBezTo>
                    <a:cubicBezTo>
                      <a:pt x="1" y="862"/>
                      <a:pt x="48" y="839"/>
                      <a:pt x="108" y="779"/>
                    </a:cubicBezTo>
                    <a:cubicBezTo>
                      <a:pt x="191" y="755"/>
                      <a:pt x="310" y="708"/>
                      <a:pt x="441" y="648"/>
                    </a:cubicBezTo>
                    <a:cubicBezTo>
                      <a:pt x="525" y="636"/>
                      <a:pt x="596" y="601"/>
                      <a:pt x="667" y="577"/>
                    </a:cubicBezTo>
                    <a:cubicBezTo>
                      <a:pt x="763" y="541"/>
                      <a:pt x="834" y="529"/>
                      <a:pt x="917" y="505"/>
                    </a:cubicBezTo>
                    <a:cubicBezTo>
                      <a:pt x="1013" y="470"/>
                      <a:pt x="1096" y="458"/>
                      <a:pt x="1191" y="422"/>
                    </a:cubicBezTo>
                    <a:cubicBezTo>
                      <a:pt x="1298" y="410"/>
                      <a:pt x="1382" y="398"/>
                      <a:pt x="1477" y="386"/>
                    </a:cubicBezTo>
                    <a:cubicBezTo>
                      <a:pt x="1572" y="362"/>
                      <a:pt x="1668" y="350"/>
                      <a:pt x="1751" y="350"/>
                    </a:cubicBezTo>
                    <a:lnTo>
                      <a:pt x="1894" y="350"/>
                    </a:lnTo>
                    <a:cubicBezTo>
                      <a:pt x="1930" y="350"/>
                      <a:pt x="1977" y="362"/>
                      <a:pt x="2025" y="362"/>
                    </a:cubicBezTo>
                    <a:lnTo>
                      <a:pt x="2156" y="362"/>
                    </a:lnTo>
                    <a:cubicBezTo>
                      <a:pt x="2203" y="362"/>
                      <a:pt x="2227" y="386"/>
                      <a:pt x="2275" y="386"/>
                    </a:cubicBezTo>
                    <a:cubicBezTo>
                      <a:pt x="2322" y="386"/>
                      <a:pt x="2346" y="398"/>
                      <a:pt x="2394" y="398"/>
                    </a:cubicBezTo>
                    <a:cubicBezTo>
                      <a:pt x="2430" y="410"/>
                      <a:pt x="2465" y="410"/>
                      <a:pt x="2501" y="422"/>
                    </a:cubicBezTo>
                    <a:cubicBezTo>
                      <a:pt x="2572" y="446"/>
                      <a:pt x="2632" y="458"/>
                      <a:pt x="2692" y="470"/>
                    </a:cubicBezTo>
                    <a:cubicBezTo>
                      <a:pt x="2751" y="505"/>
                      <a:pt x="2799" y="517"/>
                      <a:pt x="2846" y="529"/>
                    </a:cubicBezTo>
                    <a:cubicBezTo>
                      <a:pt x="2918" y="553"/>
                      <a:pt x="2977" y="577"/>
                      <a:pt x="2977" y="577"/>
                    </a:cubicBezTo>
                    <a:lnTo>
                      <a:pt x="2870" y="470"/>
                    </a:lnTo>
                    <a:lnTo>
                      <a:pt x="2751" y="350"/>
                    </a:lnTo>
                    <a:cubicBezTo>
                      <a:pt x="2715" y="303"/>
                      <a:pt x="2644" y="279"/>
                      <a:pt x="2572" y="231"/>
                    </a:cubicBezTo>
                    <a:cubicBezTo>
                      <a:pt x="2549" y="220"/>
                      <a:pt x="2513" y="184"/>
                      <a:pt x="2477" y="172"/>
                    </a:cubicBezTo>
                    <a:cubicBezTo>
                      <a:pt x="2441" y="160"/>
                      <a:pt x="2394" y="148"/>
                      <a:pt x="2346" y="124"/>
                    </a:cubicBezTo>
                    <a:lnTo>
                      <a:pt x="2215" y="89"/>
                    </a:lnTo>
                    <a:cubicBezTo>
                      <a:pt x="2168" y="65"/>
                      <a:pt x="2120" y="65"/>
                      <a:pt x="2072" y="53"/>
                    </a:cubicBezTo>
                    <a:cubicBezTo>
                      <a:pt x="2025" y="41"/>
                      <a:pt x="1977" y="29"/>
                      <a:pt x="1918" y="29"/>
                    </a:cubicBezTo>
                    <a:cubicBezTo>
                      <a:pt x="1858" y="5"/>
                      <a:pt x="1822" y="5"/>
                      <a:pt x="1751" y="5"/>
                    </a:cubicBezTo>
                    <a:cubicBezTo>
                      <a:pt x="1725" y="2"/>
                      <a:pt x="1698" y="1"/>
                      <a:pt x="16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649;p66"/>
              <p:cNvSpPr/>
              <p:nvPr/>
            </p:nvSpPr>
            <p:spPr>
              <a:xfrm rot="486840" flipH="1">
                <a:off x="4662435" y="1553991"/>
                <a:ext cx="65435" cy="24598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15" extrusionOk="0">
                    <a:moveTo>
                      <a:pt x="1159" y="0"/>
                    </a:moveTo>
                    <a:cubicBezTo>
                      <a:pt x="1131" y="0"/>
                      <a:pt x="1104" y="5"/>
                      <a:pt x="1072" y="5"/>
                    </a:cubicBezTo>
                    <a:cubicBezTo>
                      <a:pt x="977" y="5"/>
                      <a:pt x="894" y="41"/>
                      <a:pt x="799" y="65"/>
                    </a:cubicBezTo>
                    <a:cubicBezTo>
                      <a:pt x="763" y="65"/>
                      <a:pt x="727" y="101"/>
                      <a:pt x="680" y="112"/>
                    </a:cubicBezTo>
                    <a:cubicBezTo>
                      <a:pt x="644" y="124"/>
                      <a:pt x="596" y="136"/>
                      <a:pt x="560" y="172"/>
                    </a:cubicBezTo>
                    <a:cubicBezTo>
                      <a:pt x="537" y="184"/>
                      <a:pt x="489" y="196"/>
                      <a:pt x="465" y="232"/>
                    </a:cubicBezTo>
                    <a:cubicBezTo>
                      <a:pt x="429" y="255"/>
                      <a:pt x="406" y="267"/>
                      <a:pt x="370" y="303"/>
                    </a:cubicBezTo>
                    <a:cubicBezTo>
                      <a:pt x="310" y="351"/>
                      <a:pt x="263" y="410"/>
                      <a:pt x="227" y="458"/>
                    </a:cubicBezTo>
                    <a:cubicBezTo>
                      <a:pt x="132" y="553"/>
                      <a:pt x="72" y="648"/>
                      <a:pt x="48" y="708"/>
                    </a:cubicBezTo>
                    <a:cubicBezTo>
                      <a:pt x="13" y="767"/>
                      <a:pt x="1" y="815"/>
                      <a:pt x="1" y="815"/>
                    </a:cubicBezTo>
                    <a:cubicBezTo>
                      <a:pt x="1" y="815"/>
                      <a:pt x="25" y="779"/>
                      <a:pt x="120" y="732"/>
                    </a:cubicBezTo>
                    <a:cubicBezTo>
                      <a:pt x="144" y="708"/>
                      <a:pt x="179" y="696"/>
                      <a:pt x="227" y="660"/>
                    </a:cubicBezTo>
                    <a:cubicBezTo>
                      <a:pt x="251" y="636"/>
                      <a:pt x="310" y="601"/>
                      <a:pt x="358" y="577"/>
                    </a:cubicBezTo>
                    <a:cubicBezTo>
                      <a:pt x="418" y="541"/>
                      <a:pt x="465" y="517"/>
                      <a:pt x="525" y="482"/>
                    </a:cubicBezTo>
                    <a:lnTo>
                      <a:pt x="608" y="434"/>
                    </a:lnTo>
                    <a:lnTo>
                      <a:pt x="703" y="398"/>
                    </a:lnTo>
                    <a:cubicBezTo>
                      <a:pt x="763" y="362"/>
                      <a:pt x="834" y="362"/>
                      <a:pt x="894" y="339"/>
                    </a:cubicBezTo>
                    <a:cubicBezTo>
                      <a:pt x="953" y="315"/>
                      <a:pt x="1013" y="303"/>
                      <a:pt x="1084" y="303"/>
                    </a:cubicBezTo>
                    <a:lnTo>
                      <a:pt x="1191" y="303"/>
                    </a:lnTo>
                    <a:cubicBezTo>
                      <a:pt x="1239" y="315"/>
                      <a:pt x="1263" y="315"/>
                      <a:pt x="1299" y="315"/>
                    </a:cubicBezTo>
                    <a:cubicBezTo>
                      <a:pt x="1358" y="315"/>
                      <a:pt x="1430" y="351"/>
                      <a:pt x="1489" y="362"/>
                    </a:cubicBezTo>
                    <a:cubicBezTo>
                      <a:pt x="1549" y="398"/>
                      <a:pt x="1608" y="422"/>
                      <a:pt x="1668" y="434"/>
                    </a:cubicBezTo>
                    <a:cubicBezTo>
                      <a:pt x="1727" y="470"/>
                      <a:pt x="1775" y="493"/>
                      <a:pt x="1834" y="529"/>
                    </a:cubicBezTo>
                    <a:cubicBezTo>
                      <a:pt x="1870" y="541"/>
                      <a:pt x="1918" y="577"/>
                      <a:pt x="1965" y="601"/>
                    </a:cubicBezTo>
                    <a:cubicBezTo>
                      <a:pt x="1989" y="636"/>
                      <a:pt x="2037" y="660"/>
                      <a:pt x="2073" y="672"/>
                    </a:cubicBezTo>
                    <a:cubicBezTo>
                      <a:pt x="2132" y="720"/>
                      <a:pt x="2168" y="732"/>
                      <a:pt x="2168" y="732"/>
                    </a:cubicBezTo>
                    <a:cubicBezTo>
                      <a:pt x="2168" y="732"/>
                      <a:pt x="2156" y="696"/>
                      <a:pt x="2132" y="636"/>
                    </a:cubicBezTo>
                    <a:cubicBezTo>
                      <a:pt x="2096" y="601"/>
                      <a:pt x="2084" y="553"/>
                      <a:pt x="2049" y="517"/>
                    </a:cubicBezTo>
                    <a:cubicBezTo>
                      <a:pt x="2037" y="470"/>
                      <a:pt x="1989" y="422"/>
                      <a:pt x="1953" y="374"/>
                    </a:cubicBezTo>
                    <a:cubicBezTo>
                      <a:pt x="1906" y="339"/>
                      <a:pt x="1858" y="279"/>
                      <a:pt x="1799" y="232"/>
                    </a:cubicBezTo>
                    <a:cubicBezTo>
                      <a:pt x="1727" y="184"/>
                      <a:pt x="1668" y="124"/>
                      <a:pt x="1596" y="101"/>
                    </a:cubicBezTo>
                    <a:cubicBezTo>
                      <a:pt x="1561" y="77"/>
                      <a:pt x="1513" y="65"/>
                      <a:pt x="1477" y="53"/>
                    </a:cubicBezTo>
                    <a:cubicBezTo>
                      <a:pt x="1430" y="41"/>
                      <a:pt x="1382" y="17"/>
                      <a:pt x="1334" y="17"/>
                    </a:cubicBezTo>
                    <a:cubicBezTo>
                      <a:pt x="1299" y="17"/>
                      <a:pt x="1251" y="5"/>
                      <a:pt x="1203" y="5"/>
                    </a:cubicBezTo>
                    <a:cubicBezTo>
                      <a:pt x="1188" y="1"/>
                      <a:pt x="117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" name="Google Shape;1867;p77"/>
          <p:cNvGrpSpPr/>
          <p:nvPr/>
        </p:nvGrpSpPr>
        <p:grpSpPr>
          <a:xfrm>
            <a:off x="2969701" y="3698169"/>
            <a:ext cx="1166118" cy="1464592"/>
            <a:chOff x="431088" y="2247900"/>
            <a:chExt cx="2081982" cy="2614876"/>
          </a:xfrm>
        </p:grpSpPr>
        <p:sp>
          <p:nvSpPr>
            <p:cNvPr id="247" name="Google Shape;1868;p77"/>
            <p:cNvSpPr/>
            <p:nvPr/>
          </p:nvSpPr>
          <p:spPr>
            <a:xfrm>
              <a:off x="431088" y="4106300"/>
              <a:ext cx="2081982" cy="756476"/>
            </a:xfrm>
            <a:custGeom>
              <a:avLst/>
              <a:gdLst/>
              <a:ahLst/>
              <a:cxnLst/>
              <a:rect l="l" t="t" r="r" b="b"/>
              <a:pathLst>
                <a:path w="8097" h="2942" extrusionOk="0">
                  <a:moveTo>
                    <a:pt x="4691" y="0"/>
                  </a:moveTo>
                  <a:lnTo>
                    <a:pt x="3024" y="24"/>
                  </a:lnTo>
                  <a:lnTo>
                    <a:pt x="0" y="1310"/>
                  </a:lnTo>
                  <a:lnTo>
                    <a:pt x="1227" y="2143"/>
                  </a:lnTo>
                  <a:lnTo>
                    <a:pt x="3548" y="655"/>
                  </a:lnTo>
                  <a:cubicBezTo>
                    <a:pt x="3548" y="655"/>
                    <a:pt x="4799" y="2929"/>
                    <a:pt x="4846" y="2941"/>
                  </a:cubicBezTo>
                  <a:cubicBezTo>
                    <a:pt x="4906" y="2941"/>
                    <a:pt x="5977" y="2298"/>
                    <a:pt x="5977" y="2298"/>
                  </a:cubicBezTo>
                  <a:lnTo>
                    <a:pt x="4679" y="750"/>
                  </a:lnTo>
                  <a:lnTo>
                    <a:pt x="4679" y="750"/>
                  </a:lnTo>
                  <a:lnTo>
                    <a:pt x="8001" y="1941"/>
                  </a:lnTo>
                  <a:lnTo>
                    <a:pt x="8097" y="1012"/>
                  </a:lnTo>
                  <a:lnTo>
                    <a:pt x="46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869;p77"/>
            <p:cNvSpPr/>
            <p:nvPr/>
          </p:nvSpPr>
          <p:spPr>
            <a:xfrm>
              <a:off x="779850" y="2247900"/>
              <a:ext cx="1429952" cy="2113004"/>
            </a:xfrm>
            <a:custGeom>
              <a:avLst/>
              <a:gdLst/>
              <a:ahLst/>
              <a:cxnLst/>
              <a:rect l="l" t="t" r="r" b="b"/>
              <a:pathLst>
                <a:path w="6383" h="9432" extrusionOk="0">
                  <a:moveTo>
                    <a:pt x="3346" y="1"/>
                  </a:moveTo>
                  <a:cubicBezTo>
                    <a:pt x="2548" y="1691"/>
                    <a:pt x="1858" y="3454"/>
                    <a:pt x="1298" y="5239"/>
                  </a:cubicBezTo>
                  <a:cubicBezTo>
                    <a:pt x="1262" y="4882"/>
                    <a:pt x="1251" y="4513"/>
                    <a:pt x="1215" y="4156"/>
                  </a:cubicBezTo>
                  <a:cubicBezTo>
                    <a:pt x="429" y="4787"/>
                    <a:pt x="0" y="5847"/>
                    <a:pt x="108" y="6859"/>
                  </a:cubicBezTo>
                  <a:cubicBezTo>
                    <a:pt x="203" y="7871"/>
                    <a:pt x="858" y="8811"/>
                    <a:pt x="1774" y="9276"/>
                  </a:cubicBezTo>
                  <a:lnTo>
                    <a:pt x="2203" y="9311"/>
                  </a:lnTo>
                  <a:cubicBezTo>
                    <a:pt x="2578" y="9392"/>
                    <a:pt x="2967" y="9432"/>
                    <a:pt x="3353" y="9432"/>
                  </a:cubicBezTo>
                  <a:cubicBezTo>
                    <a:pt x="3482" y="9432"/>
                    <a:pt x="3611" y="9428"/>
                    <a:pt x="3739" y="9419"/>
                  </a:cubicBezTo>
                  <a:cubicBezTo>
                    <a:pt x="4013" y="9395"/>
                    <a:pt x="4310" y="9359"/>
                    <a:pt x="4596" y="9252"/>
                  </a:cubicBezTo>
                  <a:cubicBezTo>
                    <a:pt x="5299" y="9002"/>
                    <a:pt x="5823" y="8395"/>
                    <a:pt x="6084" y="7704"/>
                  </a:cubicBezTo>
                  <a:cubicBezTo>
                    <a:pt x="6358" y="7014"/>
                    <a:pt x="6382" y="6252"/>
                    <a:pt x="6299" y="5525"/>
                  </a:cubicBezTo>
                  <a:cubicBezTo>
                    <a:pt x="6144" y="4275"/>
                    <a:pt x="5680" y="3037"/>
                    <a:pt x="4941" y="2013"/>
                  </a:cubicBezTo>
                  <a:cubicBezTo>
                    <a:pt x="4941" y="2727"/>
                    <a:pt x="4834" y="3418"/>
                    <a:pt x="4644" y="4108"/>
                  </a:cubicBezTo>
                  <a:cubicBezTo>
                    <a:pt x="4346" y="2692"/>
                    <a:pt x="3918" y="1322"/>
                    <a:pt x="3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870;p77"/>
            <p:cNvSpPr/>
            <p:nvPr/>
          </p:nvSpPr>
          <p:spPr>
            <a:xfrm>
              <a:off x="883797" y="3010708"/>
              <a:ext cx="1176579" cy="1364312"/>
            </a:xfrm>
            <a:custGeom>
              <a:avLst/>
              <a:gdLst/>
              <a:ahLst/>
              <a:cxnLst/>
              <a:rect l="l" t="t" r="r" b="b"/>
              <a:pathLst>
                <a:path w="5252" h="6090" extrusionOk="0">
                  <a:moveTo>
                    <a:pt x="2620" y="1"/>
                  </a:moveTo>
                  <a:cubicBezTo>
                    <a:pt x="1989" y="1108"/>
                    <a:pt x="1477" y="2251"/>
                    <a:pt x="1048" y="3406"/>
                  </a:cubicBezTo>
                  <a:cubicBezTo>
                    <a:pt x="1025" y="3168"/>
                    <a:pt x="989" y="2954"/>
                    <a:pt x="965" y="2716"/>
                  </a:cubicBezTo>
                  <a:cubicBezTo>
                    <a:pt x="346" y="3132"/>
                    <a:pt x="1" y="3811"/>
                    <a:pt x="120" y="4466"/>
                  </a:cubicBezTo>
                  <a:cubicBezTo>
                    <a:pt x="239" y="5109"/>
                    <a:pt x="787" y="5704"/>
                    <a:pt x="1549" y="5990"/>
                  </a:cubicBezTo>
                  <a:lnTo>
                    <a:pt x="1882" y="6025"/>
                  </a:lnTo>
                  <a:cubicBezTo>
                    <a:pt x="2165" y="6066"/>
                    <a:pt x="2459" y="6090"/>
                    <a:pt x="2749" y="6090"/>
                  </a:cubicBezTo>
                  <a:cubicBezTo>
                    <a:pt x="2886" y="6090"/>
                    <a:pt x="3022" y="6085"/>
                    <a:pt x="3156" y="6073"/>
                  </a:cubicBezTo>
                  <a:cubicBezTo>
                    <a:pt x="3406" y="6061"/>
                    <a:pt x="3644" y="6025"/>
                    <a:pt x="3870" y="5954"/>
                  </a:cubicBezTo>
                  <a:cubicBezTo>
                    <a:pt x="4418" y="5775"/>
                    <a:pt x="4835" y="5371"/>
                    <a:pt x="5049" y="4930"/>
                  </a:cubicBezTo>
                  <a:cubicBezTo>
                    <a:pt x="5251" y="4478"/>
                    <a:pt x="5251" y="3990"/>
                    <a:pt x="5168" y="3513"/>
                  </a:cubicBezTo>
                  <a:cubicBezTo>
                    <a:pt x="5013" y="2692"/>
                    <a:pt x="4597" y="1918"/>
                    <a:pt x="3977" y="1263"/>
                  </a:cubicBezTo>
                  <a:lnTo>
                    <a:pt x="3977" y="1263"/>
                  </a:lnTo>
                  <a:cubicBezTo>
                    <a:pt x="3989" y="1727"/>
                    <a:pt x="3930" y="2180"/>
                    <a:pt x="3775" y="2620"/>
                  </a:cubicBezTo>
                  <a:cubicBezTo>
                    <a:pt x="3513" y="1727"/>
                    <a:pt x="3108" y="846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71;p77"/>
            <p:cNvSpPr/>
            <p:nvPr/>
          </p:nvSpPr>
          <p:spPr>
            <a:xfrm>
              <a:off x="1102670" y="3448230"/>
              <a:ext cx="746899" cy="921415"/>
            </a:xfrm>
            <a:custGeom>
              <a:avLst/>
              <a:gdLst/>
              <a:ahLst/>
              <a:cxnLst/>
              <a:rect l="l" t="t" r="r" b="b"/>
              <a:pathLst>
                <a:path w="3334" h="4113" extrusionOk="0">
                  <a:moveTo>
                    <a:pt x="1750" y="1"/>
                  </a:moveTo>
                  <a:cubicBezTo>
                    <a:pt x="1334" y="739"/>
                    <a:pt x="976" y="1501"/>
                    <a:pt x="691" y="2287"/>
                  </a:cubicBezTo>
                  <a:cubicBezTo>
                    <a:pt x="667" y="2132"/>
                    <a:pt x="655" y="1977"/>
                    <a:pt x="643" y="1810"/>
                  </a:cubicBezTo>
                  <a:cubicBezTo>
                    <a:pt x="226" y="2084"/>
                    <a:pt x="0" y="2548"/>
                    <a:pt x="60" y="2989"/>
                  </a:cubicBezTo>
                  <a:cubicBezTo>
                    <a:pt x="119" y="3441"/>
                    <a:pt x="464" y="3834"/>
                    <a:pt x="941" y="4049"/>
                  </a:cubicBezTo>
                  <a:lnTo>
                    <a:pt x="1167" y="4061"/>
                  </a:lnTo>
                  <a:cubicBezTo>
                    <a:pt x="1367" y="4097"/>
                    <a:pt x="1574" y="4112"/>
                    <a:pt x="1777" y="4112"/>
                  </a:cubicBezTo>
                  <a:cubicBezTo>
                    <a:pt x="1840" y="4112"/>
                    <a:pt x="1903" y="4111"/>
                    <a:pt x="1965" y="4108"/>
                  </a:cubicBezTo>
                  <a:cubicBezTo>
                    <a:pt x="2119" y="4108"/>
                    <a:pt x="2262" y="4096"/>
                    <a:pt x="2417" y="4049"/>
                  </a:cubicBezTo>
                  <a:cubicBezTo>
                    <a:pt x="2774" y="3942"/>
                    <a:pt x="3060" y="3680"/>
                    <a:pt x="3191" y="3382"/>
                  </a:cubicBezTo>
                  <a:cubicBezTo>
                    <a:pt x="3322" y="3084"/>
                    <a:pt x="3334" y="2751"/>
                    <a:pt x="3298" y="2429"/>
                  </a:cubicBezTo>
                  <a:cubicBezTo>
                    <a:pt x="3215" y="1870"/>
                    <a:pt x="2965" y="1334"/>
                    <a:pt x="2584" y="882"/>
                  </a:cubicBezTo>
                  <a:cubicBezTo>
                    <a:pt x="2584" y="1191"/>
                    <a:pt x="2536" y="1501"/>
                    <a:pt x="2429" y="1798"/>
                  </a:cubicBezTo>
                  <a:cubicBezTo>
                    <a:pt x="2286" y="1191"/>
                    <a:pt x="2048" y="584"/>
                    <a:pt x="1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090;p77"/>
          <p:cNvGrpSpPr/>
          <p:nvPr/>
        </p:nvGrpSpPr>
        <p:grpSpPr>
          <a:xfrm>
            <a:off x="8446446" y="3989457"/>
            <a:ext cx="948417" cy="1173304"/>
            <a:chOff x="5976194" y="238756"/>
            <a:chExt cx="4111040" cy="5085842"/>
          </a:xfrm>
        </p:grpSpPr>
        <p:sp>
          <p:nvSpPr>
            <p:cNvPr id="252" name="Google Shape;2091;p77"/>
            <p:cNvSpPr/>
            <p:nvPr/>
          </p:nvSpPr>
          <p:spPr>
            <a:xfrm>
              <a:off x="7428375" y="2019300"/>
              <a:ext cx="574525" cy="3305298"/>
            </a:xfrm>
            <a:custGeom>
              <a:avLst/>
              <a:gdLst/>
              <a:ahLst/>
              <a:cxnLst/>
              <a:rect l="l" t="t" r="r" b="b"/>
              <a:pathLst>
                <a:path w="965" h="4192" extrusionOk="0">
                  <a:moveTo>
                    <a:pt x="965" y="1"/>
                  </a:moveTo>
                  <a:lnTo>
                    <a:pt x="810" y="60"/>
                  </a:lnTo>
                  <a:cubicBezTo>
                    <a:pt x="274" y="1334"/>
                    <a:pt x="0" y="2751"/>
                    <a:pt x="36" y="4132"/>
                  </a:cubicBezTo>
                  <a:lnTo>
                    <a:pt x="727" y="4192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" name="Google Shape;2092;p77"/>
            <p:cNvGrpSpPr/>
            <p:nvPr/>
          </p:nvGrpSpPr>
          <p:grpSpPr>
            <a:xfrm>
              <a:off x="5976194" y="238756"/>
              <a:ext cx="4111040" cy="2864095"/>
              <a:chOff x="5976194" y="238756"/>
              <a:chExt cx="4111040" cy="2864095"/>
            </a:xfrm>
          </p:grpSpPr>
          <p:grpSp>
            <p:nvGrpSpPr>
              <p:cNvPr id="254" name="Google Shape;2093;p77"/>
              <p:cNvGrpSpPr/>
              <p:nvPr/>
            </p:nvGrpSpPr>
            <p:grpSpPr>
              <a:xfrm>
                <a:off x="5976194" y="238756"/>
                <a:ext cx="4111040" cy="2864095"/>
                <a:chOff x="5597487" y="504823"/>
                <a:chExt cx="3563970" cy="2482960"/>
              </a:xfrm>
            </p:grpSpPr>
            <p:grpSp>
              <p:nvGrpSpPr>
                <p:cNvPr id="256" name="Google Shape;2094;p77"/>
                <p:cNvGrpSpPr/>
                <p:nvPr/>
              </p:nvGrpSpPr>
              <p:grpSpPr>
                <a:xfrm>
                  <a:off x="6094615" y="504823"/>
                  <a:ext cx="3066843" cy="1986798"/>
                  <a:chOff x="5523564" y="2947177"/>
                  <a:chExt cx="1517488" cy="983077"/>
                </a:xfrm>
              </p:grpSpPr>
              <p:sp>
                <p:nvSpPr>
                  <p:cNvPr id="258" name="Google Shape;2095;p77"/>
                  <p:cNvSpPr/>
                  <p:nvPr/>
                </p:nvSpPr>
                <p:spPr>
                  <a:xfrm>
                    <a:off x="5523564" y="3156842"/>
                    <a:ext cx="632570" cy="647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2537" extrusionOk="0">
                        <a:moveTo>
                          <a:pt x="2477" y="2418"/>
                        </a:moveTo>
                        <a:lnTo>
                          <a:pt x="2468" y="2421"/>
                        </a:lnTo>
                        <a:lnTo>
                          <a:pt x="2468" y="2421"/>
                        </a:lnTo>
                        <a:cubicBezTo>
                          <a:pt x="2471" y="2444"/>
                          <a:pt x="2474" y="2466"/>
                          <a:pt x="2477" y="2489"/>
                        </a:cubicBezTo>
                        <a:lnTo>
                          <a:pt x="2477" y="2418"/>
                        </a:lnTo>
                        <a:close/>
                        <a:moveTo>
                          <a:pt x="0" y="1"/>
                        </a:moveTo>
                        <a:cubicBezTo>
                          <a:pt x="857" y="632"/>
                          <a:pt x="1595" y="1382"/>
                          <a:pt x="2179" y="2263"/>
                        </a:cubicBezTo>
                        <a:cubicBezTo>
                          <a:pt x="2238" y="2358"/>
                          <a:pt x="2286" y="2453"/>
                          <a:pt x="2227" y="2537"/>
                        </a:cubicBezTo>
                        <a:lnTo>
                          <a:pt x="2468" y="2421"/>
                        </a:lnTo>
                        <a:lnTo>
                          <a:pt x="2468" y="2421"/>
                        </a:lnTo>
                        <a:cubicBezTo>
                          <a:pt x="2387" y="1813"/>
                          <a:pt x="2139" y="1210"/>
                          <a:pt x="1715" y="763"/>
                        </a:cubicBezTo>
                        <a:cubicBezTo>
                          <a:pt x="1274" y="298"/>
                          <a:pt x="643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9" name="Google Shape;2096;p77"/>
                  <p:cNvSpPr/>
                  <p:nvPr/>
                </p:nvSpPr>
                <p:spPr>
                  <a:xfrm>
                    <a:off x="6064714" y="2947177"/>
                    <a:ext cx="535271" cy="848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6" h="3322" extrusionOk="0">
                        <a:moveTo>
                          <a:pt x="2096" y="0"/>
                        </a:moveTo>
                        <a:lnTo>
                          <a:pt x="2096" y="0"/>
                        </a:lnTo>
                        <a:cubicBezTo>
                          <a:pt x="1810" y="36"/>
                          <a:pt x="1560" y="179"/>
                          <a:pt x="1334" y="357"/>
                        </a:cubicBezTo>
                        <a:cubicBezTo>
                          <a:pt x="477" y="1048"/>
                          <a:pt x="0" y="2179"/>
                          <a:pt x="119" y="3274"/>
                        </a:cubicBezTo>
                        <a:lnTo>
                          <a:pt x="238" y="3322"/>
                        </a:lnTo>
                        <a:cubicBezTo>
                          <a:pt x="1215" y="2488"/>
                          <a:pt x="1893" y="1286"/>
                          <a:pt x="20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" name="Google Shape;2097;p77"/>
                  <p:cNvSpPr/>
                  <p:nvPr/>
                </p:nvSpPr>
                <p:spPr>
                  <a:xfrm rot="530770">
                    <a:off x="6072389" y="3683231"/>
                    <a:ext cx="960987" cy="174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3" h="682" extrusionOk="0">
                        <a:moveTo>
                          <a:pt x="1800" y="1"/>
                        </a:moveTo>
                        <a:cubicBezTo>
                          <a:pt x="1537" y="1"/>
                          <a:pt x="1272" y="17"/>
                          <a:pt x="1012" y="78"/>
                        </a:cubicBezTo>
                        <a:cubicBezTo>
                          <a:pt x="655" y="161"/>
                          <a:pt x="310" y="340"/>
                          <a:pt x="72" y="614"/>
                        </a:cubicBezTo>
                        <a:lnTo>
                          <a:pt x="0" y="578"/>
                        </a:lnTo>
                        <a:lnTo>
                          <a:pt x="0" y="602"/>
                        </a:lnTo>
                        <a:cubicBezTo>
                          <a:pt x="137" y="663"/>
                          <a:pt x="289" y="682"/>
                          <a:pt x="444" y="682"/>
                        </a:cubicBezTo>
                        <a:cubicBezTo>
                          <a:pt x="558" y="682"/>
                          <a:pt x="674" y="672"/>
                          <a:pt x="786" y="661"/>
                        </a:cubicBezTo>
                        <a:cubicBezTo>
                          <a:pt x="1427" y="585"/>
                          <a:pt x="2072" y="484"/>
                          <a:pt x="2707" y="484"/>
                        </a:cubicBezTo>
                        <a:cubicBezTo>
                          <a:pt x="3063" y="484"/>
                          <a:pt x="3416" y="516"/>
                          <a:pt x="3763" y="602"/>
                        </a:cubicBezTo>
                        <a:cubicBezTo>
                          <a:pt x="3394" y="114"/>
                          <a:pt x="2715" y="18"/>
                          <a:pt x="2096" y="7"/>
                        </a:cubicBezTo>
                        <a:cubicBezTo>
                          <a:pt x="1998" y="3"/>
                          <a:pt x="1899" y="1"/>
                          <a:pt x="180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57" name="Google Shape;2098;p77"/>
                <p:cNvSpPr/>
                <p:nvPr/>
              </p:nvSpPr>
              <p:spPr>
                <a:xfrm rot="-2307888">
                  <a:off x="5866015" y="1422858"/>
                  <a:ext cx="1278423" cy="130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537" extrusionOk="0">
                      <a:moveTo>
                        <a:pt x="2477" y="2418"/>
                      </a:moveTo>
                      <a:lnTo>
                        <a:pt x="2468" y="2421"/>
                      </a:lnTo>
                      <a:lnTo>
                        <a:pt x="2468" y="2421"/>
                      </a:lnTo>
                      <a:cubicBezTo>
                        <a:pt x="2471" y="2444"/>
                        <a:pt x="2474" y="2466"/>
                        <a:pt x="2477" y="2489"/>
                      </a:cubicBezTo>
                      <a:lnTo>
                        <a:pt x="2477" y="2418"/>
                      </a:lnTo>
                      <a:close/>
                      <a:moveTo>
                        <a:pt x="0" y="1"/>
                      </a:moveTo>
                      <a:cubicBezTo>
                        <a:pt x="857" y="632"/>
                        <a:pt x="1595" y="1382"/>
                        <a:pt x="2179" y="2263"/>
                      </a:cubicBezTo>
                      <a:cubicBezTo>
                        <a:pt x="2238" y="2358"/>
                        <a:pt x="2286" y="2453"/>
                        <a:pt x="2227" y="2537"/>
                      </a:cubicBezTo>
                      <a:lnTo>
                        <a:pt x="2468" y="2421"/>
                      </a:lnTo>
                      <a:lnTo>
                        <a:pt x="2468" y="2421"/>
                      </a:lnTo>
                      <a:cubicBezTo>
                        <a:pt x="2387" y="1813"/>
                        <a:pt x="2139" y="1210"/>
                        <a:pt x="1715" y="763"/>
                      </a:cubicBezTo>
                      <a:cubicBezTo>
                        <a:pt x="1274" y="298"/>
                        <a:pt x="643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5" name="Google Shape;2099;p77"/>
              <p:cNvSpPr/>
              <p:nvPr/>
            </p:nvSpPr>
            <p:spPr>
              <a:xfrm rot="1913094" flipH="1">
                <a:off x="8235564" y="1012012"/>
                <a:ext cx="1474658" cy="1510379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537" extrusionOk="0">
                    <a:moveTo>
                      <a:pt x="2477" y="2418"/>
                    </a:moveTo>
                    <a:lnTo>
                      <a:pt x="2468" y="2421"/>
                    </a:lnTo>
                    <a:lnTo>
                      <a:pt x="2468" y="2421"/>
                    </a:lnTo>
                    <a:cubicBezTo>
                      <a:pt x="2471" y="2444"/>
                      <a:pt x="2474" y="2466"/>
                      <a:pt x="2477" y="2489"/>
                    </a:cubicBezTo>
                    <a:lnTo>
                      <a:pt x="2477" y="2418"/>
                    </a:lnTo>
                    <a:close/>
                    <a:moveTo>
                      <a:pt x="0" y="1"/>
                    </a:moveTo>
                    <a:cubicBezTo>
                      <a:pt x="857" y="632"/>
                      <a:pt x="1595" y="1382"/>
                      <a:pt x="2179" y="2263"/>
                    </a:cubicBezTo>
                    <a:cubicBezTo>
                      <a:pt x="2238" y="2358"/>
                      <a:pt x="2286" y="2453"/>
                      <a:pt x="2227" y="2537"/>
                    </a:cubicBezTo>
                    <a:lnTo>
                      <a:pt x="2468" y="2421"/>
                    </a:lnTo>
                    <a:lnTo>
                      <a:pt x="2468" y="2421"/>
                    </a:lnTo>
                    <a:cubicBezTo>
                      <a:pt x="2387" y="1813"/>
                      <a:pt x="2139" y="1210"/>
                      <a:pt x="1715" y="763"/>
                    </a:cubicBezTo>
                    <a:cubicBezTo>
                      <a:pt x="1274" y="298"/>
                      <a:pt x="643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Festa Junina Presentation by Slidesgo">
  <a:themeElements>
    <a:clrScheme name="Simple Light">
      <a:dk1>
        <a:srgbClr val="00385D"/>
      </a:dk1>
      <a:lt1>
        <a:srgbClr val="FFFFFF"/>
      </a:lt1>
      <a:dk2>
        <a:srgbClr val="428ED3"/>
      </a:dk2>
      <a:lt2>
        <a:srgbClr val="FEA42E"/>
      </a:lt2>
      <a:accent1>
        <a:srgbClr val="00AFAB"/>
      </a:accent1>
      <a:accent2>
        <a:srgbClr val="02A39B"/>
      </a:accent2>
      <a:accent3>
        <a:srgbClr val="EF5407"/>
      </a:accent3>
      <a:accent4>
        <a:srgbClr val="FEA42E"/>
      </a:accent4>
      <a:accent5>
        <a:srgbClr val="EA881C"/>
      </a:accent5>
      <a:accent6>
        <a:srgbClr val="FF6308"/>
      </a:accent6>
      <a:hlink>
        <a:srgbClr val="0038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225</Words>
  <Application>Microsoft Office PowerPoint</Application>
  <PresentationFormat>Presentación en pantalla (16:9)</PresentationFormat>
  <Paragraphs>41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Times New Roman</vt:lpstr>
      <vt:lpstr>Arial</vt:lpstr>
      <vt:lpstr>Molengo</vt:lpstr>
      <vt:lpstr>Baloo 2</vt:lpstr>
      <vt:lpstr>Calibri</vt:lpstr>
      <vt:lpstr>Palanquin Dark</vt:lpstr>
      <vt:lpstr>Festa Junina Presentation by Slidesgo</vt:lpstr>
      <vt:lpstr>Saludo Y Despedida</vt:lpstr>
      <vt:lpstr>Secuencia Didáctica:</vt:lpstr>
      <vt:lpstr>TYPICAL CLOTHING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Saludo Y Despedida</dc:title>
  <dc:creator>Mio</dc:creator>
  <cp:lastModifiedBy>Brayan Salazar</cp:lastModifiedBy>
  <cp:revision>12</cp:revision>
  <dcterms:modified xsi:type="dcterms:W3CDTF">2021-05-04T02:39:05Z</dcterms:modified>
</cp:coreProperties>
</file>