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34" autoAdjust="0"/>
  </p:normalViewPr>
  <p:slideViewPr>
    <p:cSldViewPr snapToGrid="0">
      <p:cViewPr>
        <p:scale>
          <a:sx n="69" d="100"/>
          <a:sy n="69" d="100"/>
        </p:scale>
        <p:origin x="78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2CB0E-69E0-49CB-B47F-8EEA6FC68C03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596AA-DEA8-42F4-BBB8-5C0CFBB018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8579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2CB0E-69E0-49CB-B47F-8EEA6FC68C03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596AA-DEA8-42F4-BBB8-5C0CFBB018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9292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2CB0E-69E0-49CB-B47F-8EEA6FC68C03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596AA-DEA8-42F4-BBB8-5C0CFBB018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8433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2CB0E-69E0-49CB-B47F-8EEA6FC68C03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596AA-DEA8-42F4-BBB8-5C0CFBB018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4463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2CB0E-69E0-49CB-B47F-8EEA6FC68C03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596AA-DEA8-42F4-BBB8-5C0CFBB018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0655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2CB0E-69E0-49CB-B47F-8EEA6FC68C03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596AA-DEA8-42F4-BBB8-5C0CFBB018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8575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2CB0E-69E0-49CB-B47F-8EEA6FC68C03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596AA-DEA8-42F4-BBB8-5C0CFBB018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9580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2CB0E-69E0-49CB-B47F-8EEA6FC68C03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596AA-DEA8-42F4-BBB8-5C0CFBB018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5291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2CB0E-69E0-49CB-B47F-8EEA6FC68C03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596AA-DEA8-42F4-BBB8-5C0CFBB018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43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2CB0E-69E0-49CB-B47F-8EEA6FC68C03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596AA-DEA8-42F4-BBB8-5C0CFBB018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7596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2CB0E-69E0-49CB-B47F-8EEA6FC68C03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596AA-DEA8-42F4-BBB8-5C0CFBB018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914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2CB0E-69E0-49CB-B47F-8EEA6FC68C03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596AA-DEA8-42F4-BBB8-5C0CFBB018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839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s92EtGl6FQc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outu.be/_BmDfVmuZB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FM2h7AjBLc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outu.be/3ru9DIz3ow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2172236" y="484055"/>
            <a:ext cx="724222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 smtClean="0">
                <a:latin typeface="AR BLANCA" panose="02000000000000000000" pitchFamily="2" charset="0"/>
              </a:rPr>
              <a:t>ESCUELA NORMAL DE EDUCACION PREESCOLAR</a:t>
            </a:r>
          </a:p>
          <a:p>
            <a:pPr algn="ctr"/>
            <a:r>
              <a:rPr lang="es-MX" sz="2000" b="1" dirty="0" smtClean="0">
                <a:latin typeface="AR BLANCA" panose="02000000000000000000" pitchFamily="2" charset="0"/>
              </a:rPr>
              <a:t>Licenciatura en Educación Preescolar</a:t>
            </a:r>
          </a:p>
          <a:p>
            <a:pPr algn="ctr"/>
            <a:r>
              <a:rPr lang="es-MX" sz="2000" b="1" dirty="0" smtClean="0">
                <a:latin typeface="AR BLANCA" panose="02000000000000000000" pitchFamily="2" charset="0"/>
              </a:rPr>
              <a:t>Ciclo escolar 2020-2021</a:t>
            </a:r>
          </a:p>
          <a:p>
            <a:pPr algn="ctr"/>
            <a:endParaRPr lang="es-MX" sz="2000" b="1" dirty="0" smtClean="0">
              <a:latin typeface="AR BLANCA" panose="02000000000000000000" pitchFamily="2" charset="0"/>
            </a:endParaRPr>
          </a:p>
          <a:p>
            <a:pPr algn="ctr"/>
            <a:r>
              <a:rPr lang="es-MX" sz="2000" b="1" dirty="0" smtClean="0">
                <a:latin typeface="AR BLANCA" panose="02000000000000000000" pitchFamily="2" charset="0"/>
              </a:rPr>
              <a:t>Segundo semestre Sección A</a:t>
            </a:r>
          </a:p>
          <a:p>
            <a:pPr algn="ctr"/>
            <a:endParaRPr lang="es-MX" sz="2000" b="1" dirty="0" smtClean="0">
              <a:latin typeface="AR BLANCA" panose="02000000000000000000" pitchFamily="2" charset="0"/>
            </a:endParaRPr>
          </a:p>
          <a:p>
            <a:pPr algn="ctr"/>
            <a:r>
              <a:rPr lang="es-MX" sz="2000" b="1" dirty="0" smtClean="0">
                <a:latin typeface="AR BLANCA" panose="02000000000000000000" pitchFamily="2" charset="0"/>
              </a:rPr>
              <a:t>“Rimas y Arrullos”</a:t>
            </a:r>
          </a:p>
          <a:p>
            <a:pPr algn="ctr"/>
            <a:r>
              <a:rPr lang="es-MX" sz="2000" b="1" dirty="0" smtClean="0">
                <a:latin typeface="AR BLANCA" panose="02000000000000000000" pitchFamily="2" charset="0"/>
              </a:rPr>
              <a:t>Curso:</a:t>
            </a:r>
          </a:p>
          <a:p>
            <a:pPr algn="ctr"/>
            <a:r>
              <a:rPr lang="es-MX" sz="2000" b="1" dirty="0" smtClean="0">
                <a:latin typeface="AR BLANCA" panose="02000000000000000000" pitchFamily="2" charset="0"/>
              </a:rPr>
              <a:t>Estrategias de música y canto en educación preescolar</a:t>
            </a:r>
          </a:p>
          <a:p>
            <a:pPr algn="ctr"/>
            <a:endParaRPr lang="es-MX" sz="2000" b="1" dirty="0" smtClean="0">
              <a:latin typeface="AR BLANCA" panose="02000000000000000000" pitchFamily="2" charset="0"/>
            </a:endParaRPr>
          </a:p>
          <a:p>
            <a:pPr algn="ctr"/>
            <a:r>
              <a:rPr lang="es-MX" sz="2000" b="1" dirty="0" smtClean="0">
                <a:latin typeface="AR BLANCA" panose="02000000000000000000" pitchFamily="2" charset="0"/>
              </a:rPr>
              <a:t>Alumna:</a:t>
            </a:r>
          </a:p>
          <a:p>
            <a:pPr algn="ctr"/>
            <a:r>
              <a:rPr lang="es-MX" sz="2000" b="1" dirty="0" smtClean="0">
                <a:latin typeface="AR BLANCA" panose="02000000000000000000" pitchFamily="2" charset="0"/>
              </a:rPr>
              <a:t>Andrea Elizabeth Aguirre Rodríguez</a:t>
            </a:r>
          </a:p>
          <a:p>
            <a:pPr algn="ctr"/>
            <a:r>
              <a:rPr lang="es-MX" sz="2000" b="1" dirty="0" smtClean="0">
                <a:latin typeface="AR BLANCA" panose="02000000000000000000" pitchFamily="2" charset="0"/>
              </a:rPr>
              <a:t>Maestro:</a:t>
            </a:r>
          </a:p>
          <a:p>
            <a:pPr algn="ctr"/>
            <a:r>
              <a:rPr lang="es-MX" sz="2000" b="1" dirty="0" smtClean="0">
                <a:latin typeface="AR BLANCA" panose="02000000000000000000" pitchFamily="2" charset="0"/>
              </a:rPr>
              <a:t>Jesús Armando Posada Hernández</a:t>
            </a:r>
          </a:p>
          <a:p>
            <a:pPr algn="ctr"/>
            <a:endParaRPr lang="es-MX" sz="2000" b="1" dirty="0" smtClean="0">
              <a:latin typeface="AR BLANCA" panose="02000000000000000000" pitchFamily="2" charset="0"/>
            </a:endParaRPr>
          </a:p>
          <a:p>
            <a:pPr algn="ctr"/>
            <a:endParaRPr lang="es-MX" sz="2000" b="1" dirty="0" smtClean="0">
              <a:latin typeface="AR BLANCA" panose="02000000000000000000" pitchFamily="2" charset="0"/>
            </a:endParaRPr>
          </a:p>
          <a:p>
            <a:pPr algn="ctr"/>
            <a:r>
              <a:rPr lang="es-MX" sz="2000" b="1" dirty="0" smtClean="0">
                <a:latin typeface="AR BLANCA" panose="02000000000000000000" pitchFamily="2" charset="0"/>
              </a:rPr>
              <a:t>Saltillo, Coahuila de Zaragoza</a:t>
            </a:r>
            <a:endParaRPr lang="es-MX" sz="2000" b="1" dirty="0">
              <a:latin typeface="AR BLANC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984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951409"/>
              </p:ext>
            </p:extLst>
          </p:nvPr>
        </p:nvGraphicFramePr>
        <p:xfrm>
          <a:off x="268311" y="274320"/>
          <a:ext cx="11655378" cy="65836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885126"/>
                <a:gridCol w="3885126"/>
                <a:gridCol w="3885126"/>
              </a:tblGrid>
              <a:tr h="495126">
                <a:tc>
                  <a:txBody>
                    <a:bodyPr/>
                    <a:lstStyle/>
                    <a:p>
                      <a:pPr algn="ctr"/>
                      <a:r>
                        <a:rPr lang="es-MX" sz="1400" i="1" dirty="0" smtClean="0"/>
                        <a:t>SESION</a:t>
                      </a:r>
                      <a:r>
                        <a:rPr lang="es-MX" sz="1400" i="1" baseline="0" dirty="0" smtClean="0"/>
                        <a:t> DE MUSICA EN PREESCOLAR </a:t>
                      </a:r>
                    </a:p>
                    <a:p>
                      <a:pPr algn="ctr"/>
                      <a:r>
                        <a:rPr lang="es-MX" sz="1400" i="1" dirty="0" smtClean="0"/>
                        <a:t>SECUENCIA DIDACTICA </a:t>
                      </a:r>
                      <a:endParaRPr lang="es-MX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i="1" dirty="0" smtClean="0"/>
                        <a:t>RECURSOS</a:t>
                      </a:r>
                      <a:r>
                        <a:rPr lang="es-MX" sz="1400" i="1" baseline="0" dirty="0" smtClean="0"/>
                        <a:t> MATERIALES, BIBLIOGRAFICOS Y DIGITALES </a:t>
                      </a:r>
                      <a:endParaRPr lang="es-MX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i="1" dirty="0" smtClean="0"/>
                        <a:t>ELEMENTOS DE EVALAUACION</a:t>
                      </a:r>
                      <a:endParaRPr lang="es-MX" sz="1400" b="1" i="1" dirty="0"/>
                    </a:p>
                  </a:txBody>
                  <a:tcPr/>
                </a:tc>
              </a:tr>
              <a:tr h="1951379">
                <a:tc>
                  <a:txBody>
                    <a:bodyPr/>
                    <a:lstStyle/>
                    <a:p>
                      <a:pPr algn="ctr"/>
                      <a:r>
                        <a:rPr lang="es-MX" sz="1400" b="1" i="1" dirty="0" smtClean="0"/>
                        <a:t>INICIO:</a:t>
                      </a:r>
                    </a:p>
                    <a:p>
                      <a:pPr algn="just"/>
                      <a:r>
                        <a:rPr lang="es-MX" sz="1400" b="1" i="1" dirty="0" smtClean="0"/>
                        <a:t>Para</a:t>
                      </a:r>
                      <a:r>
                        <a:rPr lang="es-MX" sz="1400" b="1" i="1" baseline="0" dirty="0" smtClean="0"/>
                        <a:t> comenzar el día la educadora recibirá a los niños con una buena actitud, saludara diciendo buenos días mis niños vamos a comenzar cantando la canción “activación para niños” para iniciar la clase si?  </a:t>
                      </a:r>
                    </a:p>
                    <a:p>
                      <a:pPr algn="just"/>
                      <a:r>
                        <a:rPr lang="es-MX" sz="1400" b="1" i="1" baseline="0" dirty="0" smtClean="0"/>
                        <a:t> Así mismo se pondrán de pie, cantaremos muy fuerte y bailaremos lo que dice la canción. La educadora también participara cantando y bailando para que los niños sigan su paso.</a:t>
                      </a:r>
                      <a:endParaRPr lang="es-MX" sz="1400" b="1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 smtClean="0"/>
                    </a:p>
                    <a:p>
                      <a:r>
                        <a:rPr lang="es-MX" sz="1400" i="1" u="none" dirty="0" smtClean="0"/>
                        <a:t>-</a:t>
                      </a:r>
                      <a:r>
                        <a:rPr lang="es-MX" sz="1400" b="0" i="1" u="none" dirty="0" smtClean="0"/>
                        <a:t>BOCINA </a:t>
                      </a:r>
                    </a:p>
                    <a:p>
                      <a:r>
                        <a:rPr lang="es-MX" sz="1400" b="0" i="1" u="none" dirty="0" smtClean="0"/>
                        <a:t>-LAPTOP</a:t>
                      </a:r>
                    </a:p>
                    <a:p>
                      <a:r>
                        <a:rPr lang="es-MX" sz="1400" b="0" i="1" u="none" dirty="0" smtClean="0"/>
                        <a:t>-NTERNET</a:t>
                      </a:r>
                    </a:p>
                    <a:p>
                      <a:r>
                        <a:rPr lang="es-MX" sz="1400" i="1" dirty="0" smtClean="0"/>
                        <a:t>VIDEO LINK</a:t>
                      </a:r>
                    </a:p>
                    <a:p>
                      <a:r>
                        <a:rPr lang="es-MX" dirty="0" smtClean="0">
                          <a:hlinkClick r:id="rId3"/>
                        </a:rPr>
                        <a:t>https://youtu.be/s92EtGl6FQc</a:t>
                      </a:r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i="1" dirty="0" smtClean="0"/>
                        <a:t>La educadora observara que</a:t>
                      </a:r>
                      <a:r>
                        <a:rPr lang="es-MX" sz="1600" i="1" baseline="0" dirty="0" smtClean="0"/>
                        <a:t> los alumnos participen en las indicaciones que se les dan cantando y bailando.</a:t>
                      </a:r>
                      <a:endParaRPr lang="es-MX" sz="1600" i="1" dirty="0"/>
                    </a:p>
                  </a:txBody>
                  <a:tcPr/>
                </a:tc>
              </a:tr>
              <a:tr h="2330005">
                <a:tc>
                  <a:txBody>
                    <a:bodyPr/>
                    <a:lstStyle/>
                    <a:p>
                      <a:pPr algn="ctr"/>
                      <a:r>
                        <a:rPr lang="es-MX" sz="1400" b="1" i="1" dirty="0" smtClean="0"/>
                        <a:t>DESARROLLO:</a:t>
                      </a:r>
                      <a:r>
                        <a:rPr lang="es-MX" sz="1400" b="1" i="1" baseline="0" dirty="0" smtClean="0"/>
                        <a:t> </a:t>
                      </a:r>
                    </a:p>
                    <a:p>
                      <a:pPr algn="just"/>
                      <a:r>
                        <a:rPr lang="es-MX" sz="1400" b="1" i="1" dirty="0" smtClean="0"/>
                        <a:t>Para continuar con nuestras actividades del día se les preguntara</a:t>
                      </a:r>
                      <a:r>
                        <a:rPr lang="es-MX" sz="1400" b="1" i="1" baseline="0" dirty="0" smtClean="0"/>
                        <a:t> a los alumnos ¿si saben que son las rimas? ¿saben como hacer una rima? ¿Alguien puede dar un ejemplo?  Se presentara a los niños la canción “la patita” de manera escrita y acompañada de dibujos. </a:t>
                      </a:r>
                    </a:p>
                    <a:p>
                      <a:pPr algn="just"/>
                      <a:r>
                        <a:rPr lang="es-MX" sz="1400" b="1" i="1" baseline="0" dirty="0" smtClean="0"/>
                        <a:t>La educadora ira narrando cada estrofa deteniéndose y preguntando a los niños si identifican las palabras que riman o terminan igual. </a:t>
                      </a:r>
                    </a:p>
                    <a:p>
                      <a:pPr algn="just"/>
                      <a:r>
                        <a:rPr lang="es-MX" sz="1400" b="1" i="1" baseline="0" dirty="0" smtClean="0"/>
                        <a:t>Una vez que los niños identifiquen las palabras que riman pasaran al frente algunos participantes y encerraran con un marcador las rimas que se encontraron.</a:t>
                      </a:r>
                      <a:endParaRPr lang="es-MX" sz="1400" b="1" i="1" dirty="0" smtClean="0"/>
                    </a:p>
                    <a:p>
                      <a:pPr algn="ctr"/>
                      <a:endParaRPr lang="es-MX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 smtClean="0"/>
                    </a:p>
                    <a:p>
                      <a:endParaRPr lang="es-MX" sz="1400" dirty="0" smtClean="0"/>
                    </a:p>
                    <a:p>
                      <a:r>
                        <a:rPr lang="es-MX" sz="1400" dirty="0" smtClean="0"/>
                        <a:t>-BOCINA</a:t>
                      </a:r>
                    </a:p>
                    <a:p>
                      <a:r>
                        <a:rPr lang="es-MX" sz="1400" dirty="0" smtClean="0"/>
                        <a:t>-LAPTOP</a:t>
                      </a:r>
                    </a:p>
                    <a:p>
                      <a:r>
                        <a:rPr lang="es-MX" sz="1400" dirty="0" smtClean="0"/>
                        <a:t>-INTERNET</a:t>
                      </a:r>
                    </a:p>
                    <a:p>
                      <a:r>
                        <a:rPr lang="es-MX" sz="1400" dirty="0" smtClean="0"/>
                        <a:t>-PROYECTOR</a:t>
                      </a:r>
                    </a:p>
                    <a:p>
                      <a:r>
                        <a:rPr lang="es-MX" sz="1400" dirty="0" smtClean="0"/>
                        <a:t>-MARCADOR</a:t>
                      </a:r>
                    </a:p>
                    <a:p>
                      <a:r>
                        <a:rPr lang="es-MX" sz="1400" dirty="0" smtClean="0"/>
                        <a:t>-PIZARRON</a:t>
                      </a:r>
                    </a:p>
                    <a:p>
                      <a:r>
                        <a:rPr lang="es-MX" sz="1400" dirty="0" smtClean="0"/>
                        <a:t>VIDEO LINK</a:t>
                      </a:r>
                    </a:p>
                    <a:p>
                      <a:r>
                        <a:rPr lang="es-MX" sz="1400" dirty="0" smtClean="0">
                          <a:hlinkClick r:id="rId4"/>
                        </a:rPr>
                        <a:t>https://youtu.be/_BmDfVmuZBE</a:t>
                      </a:r>
                      <a:endParaRPr lang="es-MX" sz="1400" dirty="0" smtClean="0"/>
                    </a:p>
                    <a:p>
                      <a:endParaRPr lang="es-MX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i="1" dirty="0" smtClean="0"/>
                        <a:t>Se</a:t>
                      </a:r>
                      <a:r>
                        <a:rPr lang="es-MX" i="1" baseline="0" dirty="0" smtClean="0"/>
                        <a:t> evaluara la participación y atención que se esta presentando a la actividad grupalmente.</a:t>
                      </a:r>
                    </a:p>
                    <a:p>
                      <a:endParaRPr lang="es-MX" i="1" dirty="0"/>
                    </a:p>
                  </a:txBody>
                  <a:tcPr/>
                </a:tc>
              </a:tr>
              <a:tr h="157942">
                <a:tc>
                  <a:txBody>
                    <a:bodyPr/>
                    <a:lstStyle/>
                    <a:p>
                      <a:pPr algn="ctr"/>
                      <a:endParaRPr lang="es-MX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060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6650237"/>
              </p:ext>
            </p:extLst>
          </p:nvPr>
        </p:nvGraphicFramePr>
        <p:xfrm>
          <a:off x="817418" y="1149157"/>
          <a:ext cx="10917381" cy="33832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639127"/>
                <a:gridCol w="3639127"/>
                <a:gridCol w="363912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600" i="1" dirty="0" smtClean="0"/>
                        <a:t>CIERRE:</a:t>
                      </a:r>
                    </a:p>
                    <a:p>
                      <a:pPr algn="just"/>
                      <a:r>
                        <a:rPr lang="es-MX" sz="1400" i="1" dirty="0" smtClean="0"/>
                        <a:t>Para finalizar el día se les pedirá a los alumnos que de tarea traerán un canto de arrullo que les cantaban cuando eran pequeños sus abuelitas o sus mamitas, para el día de mañana compartirlas entre todos en la clase.</a:t>
                      </a:r>
                    </a:p>
                    <a:p>
                      <a:pPr algn="just"/>
                      <a:r>
                        <a:rPr lang="es-MX" sz="1400" i="1" dirty="0" smtClean="0"/>
                        <a:t>Después de finalizar la dicha tarea, nos despediremos cantando la canción “Hasta mañana” nos ponemos de pie y cantamos todos. </a:t>
                      </a:r>
                    </a:p>
                    <a:p>
                      <a:pPr algn="just"/>
                      <a:r>
                        <a:rPr lang="es-MX" sz="1400" i="1" dirty="0" smtClean="0"/>
                        <a:t>Por ultimo frase motivadora “mis niños son muy inteligentes por eso se que disfrutaras todo lo que aprenderás” que tengan un buen día. </a:t>
                      </a: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i="1" dirty="0" smtClean="0"/>
                        <a:t>-BOCINA</a:t>
                      </a:r>
                    </a:p>
                    <a:p>
                      <a:r>
                        <a:rPr lang="es-MX" sz="1400" i="1" dirty="0" smtClean="0"/>
                        <a:t>-LAPTOP</a:t>
                      </a:r>
                    </a:p>
                    <a:p>
                      <a:r>
                        <a:rPr lang="es-MX" sz="1400" i="1" dirty="0" smtClean="0"/>
                        <a:t>-INTERNET</a:t>
                      </a:r>
                    </a:p>
                    <a:p>
                      <a:r>
                        <a:rPr lang="es-MX" sz="1400" i="1" dirty="0" smtClean="0"/>
                        <a:t>VIDEO</a:t>
                      </a:r>
                      <a:r>
                        <a:rPr lang="es-MX" sz="1400" i="1" baseline="0" dirty="0" smtClean="0"/>
                        <a:t> DE CANCION LINK</a:t>
                      </a:r>
                    </a:p>
                    <a:p>
                      <a:r>
                        <a:rPr lang="es-MX" sz="1400" i="1" dirty="0" smtClean="0">
                          <a:hlinkClick r:id="rId3"/>
                        </a:rPr>
                        <a:t>https://youtu.be/FM2h7AjBLcg</a:t>
                      </a:r>
                      <a:endParaRPr lang="es-MX" sz="1400" i="1" dirty="0" smtClean="0"/>
                    </a:p>
                    <a:p>
                      <a:endParaRPr lang="es-MX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i="1" dirty="0" smtClean="0"/>
                    </a:p>
                    <a:p>
                      <a:r>
                        <a:rPr lang="es-MX" sz="1600" i="1" dirty="0" smtClean="0"/>
                        <a:t>Durante</a:t>
                      </a:r>
                      <a:r>
                        <a:rPr lang="es-MX" sz="1600" i="1" baseline="0" dirty="0" smtClean="0"/>
                        <a:t> la jornada se evaluara la participación y atención que presto el alumno individualmente y grupalmente.</a:t>
                      </a:r>
                    </a:p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463124"/>
              </p:ext>
            </p:extLst>
          </p:nvPr>
        </p:nvGraphicFramePr>
        <p:xfrm>
          <a:off x="2212109" y="4792902"/>
          <a:ext cx="8128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/>
              </a:tblGrid>
              <a:tr h="370840">
                <a:tc>
                  <a:txBody>
                    <a:bodyPr/>
                    <a:lstStyle/>
                    <a:p>
                      <a:r>
                        <a:rPr lang="es-MX" i="1" dirty="0" smtClean="0"/>
                        <a:t>LINK</a:t>
                      </a:r>
                      <a:r>
                        <a:rPr lang="es-MX" i="1" baseline="0" dirty="0" smtClean="0"/>
                        <a:t> DEL VIDEO “RIMA Y ARRULLOS”</a:t>
                      </a:r>
                    </a:p>
                    <a:p>
                      <a:r>
                        <a:rPr lang="es-MX" i="1" dirty="0" smtClean="0">
                          <a:hlinkClick r:id="rId4"/>
                        </a:rPr>
                        <a:t>https://youtu.be/3ru9DIz3ows</a:t>
                      </a:r>
                      <a:endParaRPr lang="es-MX" i="1" dirty="0" smtClean="0"/>
                    </a:p>
                    <a:p>
                      <a:endParaRPr lang="es-MX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27455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399</Words>
  <Application>Microsoft Office PowerPoint</Application>
  <PresentationFormat>Panorámica</PresentationFormat>
  <Paragraphs>59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 BLANCA</vt:lpstr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11</cp:revision>
  <dcterms:created xsi:type="dcterms:W3CDTF">2021-05-08T02:14:38Z</dcterms:created>
  <dcterms:modified xsi:type="dcterms:W3CDTF">2021-05-08T03:38:00Z</dcterms:modified>
</cp:coreProperties>
</file>