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1326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14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88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1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63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874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821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629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42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54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391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939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848DF-F8E1-48FE-9D18-E2F761024C4D}" type="datetimeFigureOut">
              <a:rPr lang="es-ES" smtClean="0"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92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y93n4Xvq78" TargetMode="External"/><Relationship Id="rId2" Type="http://schemas.openxmlformats.org/officeDocument/2006/relationships/hyperlink" Target="https://www.youtube.com/watch?v=qtZ5X8kcqr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qzbu3EgmEv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09192" y="404664"/>
            <a:ext cx="8352928" cy="5976664"/>
          </a:xfrm>
        </p:spPr>
        <p:txBody>
          <a:bodyPr>
            <a:normAutofit/>
          </a:bodyPr>
          <a:lstStyle/>
          <a:p>
            <a:r>
              <a:rPr lang="es-ES_tradnl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ESCUELA NORMAL DE EDUCACION PREESCOLAR</a:t>
            </a:r>
          </a:p>
          <a:p>
            <a:r>
              <a:rPr lang="es-ES_tradn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LICENCIATURA EN EDUCACION PREESCOLAR</a:t>
            </a:r>
          </a:p>
          <a:p>
            <a:r>
              <a:rPr lang="es-ES_tradn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CICLO ESCOLAR 2020-2021</a:t>
            </a:r>
          </a:p>
          <a:p>
            <a:endParaRPr lang="es-ES_tradnl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Alumna: </a:t>
            </a:r>
            <a:r>
              <a:rPr lang="es-ES_tradn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Sofía Vanessa Gaona Montoya</a:t>
            </a:r>
          </a:p>
          <a:p>
            <a:r>
              <a:rPr lang="es-ES_tradnl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N.L: </a:t>
            </a:r>
            <a:r>
              <a:rPr lang="es-ES_tradn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#5     </a:t>
            </a:r>
            <a:r>
              <a:rPr lang="es-ES_tradnl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Grupo: </a:t>
            </a:r>
            <a:r>
              <a:rPr lang="es-ES_tradn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2ºA</a:t>
            </a:r>
          </a:p>
          <a:p>
            <a:endParaRPr lang="es-ES_tradnl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ESTRAREGIAS DE MUSICA Y CANTO EN EDUCACION PREESCOLAR</a:t>
            </a:r>
          </a:p>
          <a:p>
            <a:r>
              <a:rPr lang="es-ES_tradnl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Actividad: </a:t>
            </a:r>
            <a:r>
              <a:rPr lang="es-ES_tradn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Rimas y arrullos</a:t>
            </a:r>
          </a:p>
          <a:p>
            <a:r>
              <a:rPr lang="es-ES_tradnl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Docente: </a:t>
            </a:r>
            <a:r>
              <a:rPr lang="es-ES_tradn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Jesús Armando Posada Hernández</a:t>
            </a:r>
          </a:p>
          <a:p>
            <a:endParaRPr lang="es-ES_tradnl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s-ES_tradnl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Saltillo, Coahuila                                                                                           A 07 de Mayo del 2021</a:t>
            </a:r>
          </a:p>
          <a:p>
            <a:endParaRPr lang="es-E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n 5" descr="Imagen que contiene señal&#10;&#10;Descripción generada automáticamente">
            <a:extLst>
              <a:ext uri="{FF2B5EF4-FFF2-40B4-BE49-F238E27FC236}">
                <a16:creationId xmlns:a16="http://schemas.microsoft.com/office/drawing/2014/main" xmlns="" id="{445198F1-BB26-4000-8FCE-C416C1BC9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28" b="95862" l="9744" r="89744">
                        <a14:foregroundMark x1="25641" y1="12414" x2="51795" y2="3448"/>
                        <a14:foregroundMark x1="51795" y1="3448" x2="78462" y2="4828"/>
                        <a14:foregroundMark x1="78462" y1="4828" x2="78462" y2="9655"/>
                        <a14:foregroundMark x1="71795" y1="84138" x2="47692" y2="95862"/>
                        <a14:foregroundMark x1="47692" y1="95862" x2="32308" y2="875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177" y="1412776"/>
            <a:ext cx="2420959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516130"/>
              </p:ext>
            </p:extLst>
          </p:nvPr>
        </p:nvGraphicFramePr>
        <p:xfrm>
          <a:off x="72008" y="116632"/>
          <a:ext cx="9036496" cy="6597352"/>
        </p:xfrm>
        <a:graphic>
          <a:graphicData uri="http://schemas.openxmlformats.org/drawingml/2006/table">
            <a:tbl>
              <a:tblPr firstRow="1" firstCol="1" bandRow="1"/>
              <a:tblGrid>
                <a:gridCol w="2130557"/>
                <a:gridCol w="3149101"/>
                <a:gridCol w="2284921"/>
                <a:gridCol w="1471917"/>
              </a:tblGrid>
              <a:tr h="496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Sesión de Música en Preescolar</a:t>
                      </a:r>
                      <a:endParaRPr lang="es-E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Secuencia </a:t>
                      </a:r>
                      <a:r>
                        <a:rPr lang="es-ES" sz="1100" b="1" dirty="0" smtClean="0">
                          <a:effectLst/>
                          <a:latin typeface="Arial"/>
                          <a:ea typeface="Times New Roman"/>
                        </a:rPr>
                        <a:t>didáctica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(actividades de aprendizaje</a:t>
                      </a: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</a:rPr>
                        <a:t>)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Recursos materiales, bibliográficos y digitales</a:t>
                      </a:r>
                      <a:endParaRPr lang="es-E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Elementos de Evaluación</a:t>
                      </a:r>
                      <a:endParaRPr lang="es-E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27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Fecha: </a:t>
                      </a:r>
                      <a:r>
                        <a:rPr lang="es-ES" sz="1100" b="1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S" sz="1100" b="0" dirty="0" smtClean="0">
                          <a:effectLst/>
                          <a:latin typeface="Arial"/>
                          <a:ea typeface="Times New Roman"/>
                        </a:rPr>
                        <a:t>07</a:t>
                      </a:r>
                      <a:r>
                        <a:rPr lang="es-ES" sz="1100" b="0" baseline="0" dirty="0" smtClean="0">
                          <a:effectLst/>
                          <a:latin typeface="Arial"/>
                          <a:ea typeface="Times New Roman"/>
                        </a:rPr>
                        <a:t> de Mayo del 2021</a:t>
                      </a:r>
                      <a:endParaRPr lang="es-E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99687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 dirty="0">
                          <a:effectLst/>
                          <a:latin typeface="Arial Narrow"/>
                          <a:ea typeface="Times New Roman"/>
                        </a:rPr>
                        <a:t>ACTIVIDADES DE INICIO: </a:t>
                      </a:r>
                      <a:endParaRPr lang="es-E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r>
                        <a:rPr lang="es-ES" sz="900" dirty="0" smtClean="0">
                          <a:effectLst/>
                          <a:latin typeface="Arial Narrow"/>
                          <a:ea typeface="Times New Roman"/>
                        </a:rPr>
                        <a:t>Para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 comenzar, al recibir a los alumnos la educadora los reunirá a todos en su salón y les pedirá mantenerse de pie.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Se comenzara con una rutina de estiramientos como el juego de enanos y gigantes, después se cantara una canción de saludo, por ejemplo la canción de ``Hola amiguitos como están´´</a:t>
                      </a:r>
                      <a:r>
                        <a:rPr lang="es-ES" sz="9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r>
                        <a:rPr lang="es-ES" sz="900" dirty="0" smtClean="0">
                          <a:effectLst/>
                          <a:latin typeface="Arial Narrow"/>
                          <a:ea typeface="Times New Roman"/>
                        </a:rPr>
                        <a:t> ( </a:t>
                      </a:r>
                      <a:r>
                        <a:rPr lang="es-ES" sz="900" dirty="0" smtClean="0">
                          <a:effectLst/>
                          <a:latin typeface="Arial Narrow"/>
                          <a:ea typeface="Times New Roman"/>
                          <a:hlinkClick r:id="rId2"/>
                        </a:rPr>
                        <a:t>https://www.youtube.com/watch?v=qtZ5X8kcqrM</a:t>
                      </a:r>
                      <a:r>
                        <a:rPr lang="es-ES" sz="900" dirty="0" smtClean="0">
                          <a:effectLst/>
                          <a:latin typeface="Arial Narrow"/>
                          <a:ea typeface="Times New Roman"/>
                        </a:rPr>
                        <a:t> ) con la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 intención de activar a los niños y animarlos a participar el resto de la clase.</a:t>
                      </a:r>
                      <a:endParaRPr lang="es-ES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100" b="1" u="sng" kern="1200" dirty="0" smtClean="0">
                        <a:solidFill>
                          <a:schemeClr val="tx1"/>
                        </a:solidFill>
                        <a:effectLst/>
                        <a:latin typeface="Arial Narrow"/>
                        <a:ea typeface="Times New Roman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 kern="120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ACTIVIDADES </a:t>
                      </a:r>
                      <a:r>
                        <a:rPr lang="es-ES" sz="1100" b="1" u="sng" kern="120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DE DESARROLLO: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Después bailaremos</a:t>
                      </a: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 y </a:t>
                      </a: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cantaremos</a:t>
                      </a: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 canciones referentes al tema que se este aprendiendo.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Por ejemplo, si se están viendo los animales de la granja 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se pueden tomar diferentes canciones del siguiente link             ( 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  <a:hlinkClick r:id="rId3"/>
                        </a:rPr>
                        <a:t>https://www.youtube.com/watch?v=Fy93n4Xvq78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 ) donde enseñaremos a los niños diferentes movimientos según el animal en cuestión, así como su nombre, apariencia y sonido.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100" b="1" u="sng" kern="1200" dirty="0" smtClean="0">
                        <a:solidFill>
                          <a:schemeClr val="tx1"/>
                        </a:solidFill>
                        <a:effectLst/>
                        <a:latin typeface="Arial Narrow"/>
                        <a:ea typeface="Times New Roman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 kern="120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ACTIVIDADES </a:t>
                      </a:r>
                      <a:r>
                        <a:rPr lang="es-ES" sz="1100" b="1" u="sng" kern="120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DE CIERRE: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u="none" strike="noStrike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r>
                        <a:rPr lang="es-ES" sz="900" u="none" strike="noStrike" dirty="0" smtClean="0">
                          <a:effectLst/>
                          <a:latin typeface="Arial Narrow"/>
                          <a:ea typeface="Times New Roman"/>
                        </a:rPr>
                        <a:t>Para</a:t>
                      </a:r>
                      <a:r>
                        <a:rPr lang="es-ES" sz="900" u="none" strike="noStrike" baseline="0" dirty="0" smtClean="0">
                          <a:effectLst/>
                          <a:latin typeface="Arial Narrow"/>
                          <a:ea typeface="Times New Roman"/>
                        </a:rPr>
                        <a:t> concluir, cantaremos una canción de despedida (</a:t>
                      </a:r>
                      <a:r>
                        <a:rPr lang="es-ES" sz="900" u="none" strike="noStrike" baseline="0" dirty="0" smtClean="0">
                          <a:effectLst/>
                          <a:latin typeface="Arial Narrow"/>
                          <a:ea typeface="Times New Roman"/>
                          <a:hlinkClick r:id="rId4"/>
                        </a:rPr>
                        <a:t>https://www.youtube.com/watch?v=qzbu3EgmEvM</a:t>
                      </a:r>
                      <a:r>
                        <a:rPr lang="es-ES" sz="900" u="none" strike="noStrike" baseline="0" dirty="0" smtClean="0">
                          <a:effectLst/>
                          <a:latin typeface="Arial Narrow"/>
                          <a:ea typeface="Times New Roman"/>
                        </a:rPr>
                        <a:t> ) y la acompañaremos con movimientos de manos, pies y cabeza, reforzando la motricidad y coordinación de los niños.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es-ES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Bocina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Computadora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Internet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Canción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Bocina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Computadora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Internet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Canción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Proyector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Bocina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Computadora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Internet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Canción</a:t>
                      </a:r>
                      <a:endParaRPr lang="es-ES" sz="9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" sz="9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es-ES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Instrumentos</a:t>
                      </a: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 de observación (diario de la educadora)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Participación de cada uno de los alumnos, seguimiento de las indicaciones.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900" baseline="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Participación en el baile y canto, atención a los movimientos y relación de nombres y sonidos.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900" baseline="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900" baseline="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900" baseline="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Participación en el canto, relación con sus compañeros.</a:t>
                      </a: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157"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 kern="120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OBSERVACIONES: </a:t>
                      </a:r>
                      <a:r>
                        <a:rPr lang="es-ES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 El grupo participa de manera dinámica y anímica en cada actividad. Logran relacionar el nombre, sonido e imagen de cada animal con los movimientos, así como también logran la memorización de saludos y despedidas.</a:t>
                      </a:r>
                      <a:endParaRPr lang="es-ES" sz="1100" b="1" u="sng" kern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Times New Roman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ES_tradnl" dirty="0" smtClean="0">
                <a:latin typeface="MV Boli" pitchFamily="2" charset="0"/>
                <a:cs typeface="MV Boli" pitchFamily="2" charset="0"/>
              </a:rPr>
              <a:t>Link al video «Rimas y arrullos»</a:t>
            </a:r>
            <a:endParaRPr lang="es-ES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dirty="0" smtClean="0"/>
              <a:t>https://www.youtube.com/watch?v=9MVmio52qDY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637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120</Words>
  <Application>Microsoft Office PowerPoint</Application>
  <PresentationFormat>Presentación en pantalla (4:3)</PresentationFormat>
  <Paragraphs>82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Link al video «Rimas y arrullos»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6</cp:revision>
  <dcterms:created xsi:type="dcterms:W3CDTF">2021-05-07T01:17:30Z</dcterms:created>
  <dcterms:modified xsi:type="dcterms:W3CDTF">2021-05-07T02:20:13Z</dcterms:modified>
</cp:coreProperties>
</file>