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Lst>
  <p:sldSz cx="15479713" cy="10080625"/>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7E7EF"/>
    <a:srgbClr val="F8D3BA"/>
    <a:srgbClr val="FED6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57" d="100"/>
          <a:sy n="57" d="100"/>
        </p:scale>
        <p:origin x="594" y="-5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60979" y="1649770"/>
            <a:ext cx="13157756" cy="3509551"/>
          </a:xfrm>
        </p:spPr>
        <p:txBody>
          <a:bodyPr anchor="b"/>
          <a:lstStyle>
            <a:lvl1pPr algn="ctr">
              <a:defRPr sz="8819"/>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934964" y="5294662"/>
            <a:ext cx="11609785" cy="2433817"/>
          </a:xfrm>
        </p:spPr>
        <p:txBody>
          <a:bodyPr/>
          <a:lstStyle>
            <a:lvl1pPr marL="0" indent="0" algn="ctr">
              <a:buNone/>
              <a:defRPr sz="3528"/>
            </a:lvl1pPr>
            <a:lvl2pPr marL="672038" indent="0" algn="ctr">
              <a:buNone/>
              <a:defRPr sz="2940"/>
            </a:lvl2pPr>
            <a:lvl3pPr marL="1344077" indent="0" algn="ctr">
              <a:buNone/>
              <a:defRPr sz="2646"/>
            </a:lvl3pPr>
            <a:lvl4pPr marL="2016115" indent="0" algn="ctr">
              <a:buNone/>
              <a:defRPr sz="2352"/>
            </a:lvl4pPr>
            <a:lvl5pPr marL="2688153" indent="0" algn="ctr">
              <a:buNone/>
              <a:defRPr sz="2352"/>
            </a:lvl5pPr>
            <a:lvl6pPr marL="3360191" indent="0" algn="ctr">
              <a:buNone/>
              <a:defRPr sz="2352"/>
            </a:lvl6pPr>
            <a:lvl7pPr marL="4032230" indent="0" algn="ctr">
              <a:buNone/>
              <a:defRPr sz="2352"/>
            </a:lvl7pPr>
            <a:lvl8pPr marL="4704268" indent="0" algn="ctr">
              <a:buNone/>
              <a:defRPr sz="2352"/>
            </a:lvl8pPr>
            <a:lvl9pPr marL="5376306" indent="0" algn="ctr">
              <a:buNone/>
              <a:defRPr sz="2352"/>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1BFD34D-23F3-4F5B-BFE1-67F4359E9869}" type="datetimeFigureOut">
              <a:rPr lang="es-MX" smtClean="0"/>
              <a:t>06/05/2021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036F2FF-D48C-4A17-8D2E-AF2B096EDB29}" type="slidenum">
              <a:rPr lang="es-MX" smtClean="0"/>
              <a:t>‹Nº›</a:t>
            </a:fld>
            <a:endParaRPr lang="es-MX"/>
          </a:p>
        </p:txBody>
      </p:sp>
    </p:spTree>
    <p:extLst>
      <p:ext uri="{BB962C8B-B14F-4D97-AF65-F5344CB8AC3E}">
        <p14:creationId xmlns:p14="http://schemas.microsoft.com/office/powerpoint/2010/main" val="3326921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1BFD34D-23F3-4F5B-BFE1-67F4359E9869}" type="datetimeFigureOut">
              <a:rPr lang="es-MX" smtClean="0"/>
              <a:t>06/05/2021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036F2FF-D48C-4A17-8D2E-AF2B096EDB29}" type="slidenum">
              <a:rPr lang="es-MX" smtClean="0"/>
              <a:t>‹Nº›</a:t>
            </a:fld>
            <a:endParaRPr lang="es-MX"/>
          </a:p>
        </p:txBody>
      </p:sp>
    </p:spTree>
    <p:extLst>
      <p:ext uri="{BB962C8B-B14F-4D97-AF65-F5344CB8AC3E}">
        <p14:creationId xmlns:p14="http://schemas.microsoft.com/office/powerpoint/2010/main" val="1125691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077671" y="536700"/>
            <a:ext cx="3337813" cy="854286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4231" y="536700"/>
            <a:ext cx="9819943" cy="854286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1BFD34D-23F3-4F5B-BFE1-67F4359E9869}" type="datetimeFigureOut">
              <a:rPr lang="es-MX" smtClean="0"/>
              <a:t>06/05/2021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036F2FF-D48C-4A17-8D2E-AF2B096EDB29}" type="slidenum">
              <a:rPr lang="es-MX" smtClean="0"/>
              <a:t>‹Nº›</a:t>
            </a:fld>
            <a:endParaRPr lang="es-MX"/>
          </a:p>
        </p:txBody>
      </p:sp>
    </p:spTree>
    <p:extLst>
      <p:ext uri="{BB962C8B-B14F-4D97-AF65-F5344CB8AC3E}">
        <p14:creationId xmlns:p14="http://schemas.microsoft.com/office/powerpoint/2010/main" val="4119111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1BFD34D-23F3-4F5B-BFE1-67F4359E9869}" type="datetimeFigureOut">
              <a:rPr lang="es-MX" smtClean="0"/>
              <a:t>06/05/2021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036F2FF-D48C-4A17-8D2E-AF2B096EDB29}" type="slidenum">
              <a:rPr lang="es-MX" smtClean="0"/>
              <a:t>‹Nº›</a:t>
            </a:fld>
            <a:endParaRPr lang="es-MX"/>
          </a:p>
        </p:txBody>
      </p:sp>
    </p:spTree>
    <p:extLst>
      <p:ext uri="{BB962C8B-B14F-4D97-AF65-F5344CB8AC3E}">
        <p14:creationId xmlns:p14="http://schemas.microsoft.com/office/powerpoint/2010/main" val="780804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056169" y="2513159"/>
            <a:ext cx="13351252" cy="4193259"/>
          </a:xfrm>
        </p:spPr>
        <p:txBody>
          <a:bodyPr anchor="b"/>
          <a:lstStyle>
            <a:lvl1pPr>
              <a:defRPr sz="8819"/>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56169" y="6746088"/>
            <a:ext cx="13351252" cy="2205136"/>
          </a:xfrm>
        </p:spPr>
        <p:txBody>
          <a:bodyPr/>
          <a:lstStyle>
            <a:lvl1pPr marL="0" indent="0">
              <a:buNone/>
              <a:defRPr sz="3528">
                <a:solidFill>
                  <a:schemeClr val="tx1"/>
                </a:solidFill>
              </a:defRPr>
            </a:lvl1pPr>
            <a:lvl2pPr marL="672038" indent="0">
              <a:buNone/>
              <a:defRPr sz="2940">
                <a:solidFill>
                  <a:schemeClr val="tx1">
                    <a:tint val="75000"/>
                  </a:schemeClr>
                </a:solidFill>
              </a:defRPr>
            </a:lvl2pPr>
            <a:lvl3pPr marL="1344077" indent="0">
              <a:buNone/>
              <a:defRPr sz="2646">
                <a:solidFill>
                  <a:schemeClr val="tx1">
                    <a:tint val="75000"/>
                  </a:schemeClr>
                </a:solidFill>
              </a:defRPr>
            </a:lvl3pPr>
            <a:lvl4pPr marL="2016115" indent="0">
              <a:buNone/>
              <a:defRPr sz="2352">
                <a:solidFill>
                  <a:schemeClr val="tx1">
                    <a:tint val="75000"/>
                  </a:schemeClr>
                </a:solidFill>
              </a:defRPr>
            </a:lvl4pPr>
            <a:lvl5pPr marL="2688153" indent="0">
              <a:buNone/>
              <a:defRPr sz="2352">
                <a:solidFill>
                  <a:schemeClr val="tx1">
                    <a:tint val="75000"/>
                  </a:schemeClr>
                </a:solidFill>
              </a:defRPr>
            </a:lvl5pPr>
            <a:lvl6pPr marL="3360191" indent="0">
              <a:buNone/>
              <a:defRPr sz="2352">
                <a:solidFill>
                  <a:schemeClr val="tx1">
                    <a:tint val="75000"/>
                  </a:schemeClr>
                </a:solidFill>
              </a:defRPr>
            </a:lvl6pPr>
            <a:lvl7pPr marL="4032230" indent="0">
              <a:buNone/>
              <a:defRPr sz="2352">
                <a:solidFill>
                  <a:schemeClr val="tx1">
                    <a:tint val="75000"/>
                  </a:schemeClr>
                </a:solidFill>
              </a:defRPr>
            </a:lvl7pPr>
            <a:lvl8pPr marL="4704268" indent="0">
              <a:buNone/>
              <a:defRPr sz="2352">
                <a:solidFill>
                  <a:schemeClr val="tx1">
                    <a:tint val="75000"/>
                  </a:schemeClr>
                </a:solidFill>
              </a:defRPr>
            </a:lvl8pPr>
            <a:lvl9pPr marL="5376306" indent="0">
              <a:buNone/>
              <a:defRPr sz="2352">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1BFD34D-23F3-4F5B-BFE1-67F4359E9869}" type="datetimeFigureOut">
              <a:rPr lang="es-MX" smtClean="0"/>
              <a:t>06/05/2021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036F2FF-D48C-4A17-8D2E-AF2B096EDB29}" type="slidenum">
              <a:rPr lang="es-MX" smtClean="0"/>
              <a:t>‹Nº›</a:t>
            </a:fld>
            <a:endParaRPr lang="es-MX"/>
          </a:p>
        </p:txBody>
      </p:sp>
    </p:spTree>
    <p:extLst>
      <p:ext uri="{BB962C8B-B14F-4D97-AF65-F5344CB8AC3E}">
        <p14:creationId xmlns:p14="http://schemas.microsoft.com/office/powerpoint/2010/main" val="669359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4230" y="2683500"/>
            <a:ext cx="6578878"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36605" y="2683500"/>
            <a:ext cx="6578878"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1BFD34D-23F3-4F5B-BFE1-67F4359E9869}" type="datetimeFigureOut">
              <a:rPr lang="es-MX" smtClean="0"/>
              <a:t>06/05/2021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036F2FF-D48C-4A17-8D2E-AF2B096EDB29}" type="slidenum">
              <a:rPr lang="es-MX" smtClean="0"/>
              <a:t>‹Nº›</a:t>
            </a:fld>
            <a:endParaRPr lang="es-MX"/>
          </a:p>
        </p:txBody>
      </p:sp>
    </p:spTree>
    <p:extLst>
      <p:ext uri="{BB962C8B-B14F-4D97-AF65-F5344CB8AC3E}">
        <p14:creationId xmlns:p14="http://schemas.microsoft.com/office/powerpoint/2010/main" val="4187861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066247" y="536702"/>
            <a:ext cx="13351252" cy="194845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248" y="2471154"/>
            <a:ext cx="6548643" cy="1211074"/>
          </a:xfrm>
        </p:spPr>
        <p:txBody>
          <a:bodyPr anchor="b"/>
          <a:lstStyle>
            <a:lvl1pPr marL="0" indent="0">
              <a:buNone/>
              <a:defRPr sz="3528" b="1"/>
            </a:lvl1pPr>
            <a:lvl2pPr marL="672038" indent="0">
              <a:buNone/>
              <a:defRPr sz="2940" b="1"/>
            </a:lvl2pPr>
            <a:lvl3pPr marL="1344077" indent="0">
              <a:buNone/>
              <a:defRPr sz="2646" b="1"/>
            </a:lvl3pPr>
            <a:lvl4pPr marL="2016115" indent="0">
              <a:buNone/>
              <a:defRPr sz="2352" b="1"/>
            </a:lvl4pPr>
            <a:lvl5pPr marL="2688153" indent="0">
              <a:buNone/>
              <a:defRPr sz="2352" b="1"/>
            </a:lvl5pPr>
            <a:lvl6pPr marL="3360191" indent="0">
              <a:buNone/>
              <a:defRPr sz="2352" b="1"/>
            </a:lvl6pPr>
            <a:lvl7pPr marL="4032230" indent="0">
              <a:buNone/>
              <a:defRPr sz="2352" b="1"/>
            </a:lvl7pPr>
            <a:lvl8pPr marL="4704268" indent="0">
              <a:buNone/>
              <a:defRPr sz="2352" b="1"/>
            </a:lvl8pPr>
            <a:lvl9pPr marL="5376306" indent="0">
              <a:buNone/>
              <a:defRPr sz="2352" b="1"/>
            </a:lvl9pPr>
          </a:lstStyle>
          <a:p>
            <a:pPr lvl="0"/>
            <a:r>
              <a:rPr lang="es-ES"/>
              <a:t>Haga clic para modificar los estilos de texto del patrón</a:t>
            </a:r>
          </a:p>
        </p:txBody>
      </p:sp>
      <p:sp>
        <p:nvSpPr>
          <p:cNvPr id="4" name="Content Placeholder 3"/>
          <p:cNvSpPr>
            <a:spLocks noGrp="1"/>
          </p:cNvSpPr>
          <p:nvPr>
            <p:ph sz="half" idx="2"/>
          </p:nvPr>
        </p:nvSpPr>
        <p:spPr>
          <a:xfrm>
            <a:off x="1066248" y="3682228"/>
            <a:ext cx="6548643"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36606" y="2471154"/>
            <a:ext cx="6580894" cy="1211074"/>
          </a:xfrm>
        </p:spPr>
        <p:txBody>
          <a:bodyPr anchor="b"/>
          <a:lstStyle>
            <a:lvl1pPr marL="0" indent="0">
              <a:buNone/>
              <a:defRPr sz="3528" b="1"/>
            </a:lvl1pPr>
            <a:lvl2pPr marL="672038" indent="0">
              <a:buNone/>
              <a:defRPr sz="2940" b="1"/>
            </a:lvl2pPr>
            <a:lvl3pPr marL="1344077" indent="0">
              <a:buNone/>
              <a:defRPr sz="2646" b="1"/>
            </a:lvl3pPr>
            <a:lvl4pPr marL="2016115" indent="0">
              <a:buNone/>
              <a:defRPr sz="2352" b="1"/>
            </a:lvl4pPr>
            <a:lvl5pPr marL="2688153" indent="0">
              <a:buNone/>
              <a:defRPr sz="2352" b="1"/>
            </a:lvl5pPr>
            <a:lvl6pPr marL="3360191" indent="0">
              <a:buNone/>
              <a:defRPr sz="2352" b="1"/>
            </a:lvl6pPr>
            <a:lvl7pPr marL="4032230" indent="0">
              <a:buNone/>
              <a:defRPr sz="2352" b="1"/>
            </a:lvl7pPr>
            <a:lvl8pPr marL="4704268" indent="0">
              <a:buNone/>
              <a:defRPr sz="2352" b="1"/>
            </a:lvl8pPr>
            <a:lvl9pPr marL="5376306" indent="0">
              <a:buNone/>
              <a:defRPr sz="2352" b="1"/>
            </a:lvl9pPr>
          </a:lstStyle>
          <a:p>
            <a:pPr lvl="0"/>
            <a:r>
              <a:rPr lang="es-ES"/>
              <a:t>Haga clic para modificar los estilos de texto del patrón</a:t>
            </a:r>
          </a:p>
        </p:txBody>
      </p:sp>
      <p:sp>
        <p:nvSpPr>
          <p:cNvPr id="6" name="Content Placeholder 5"/>
          <p:cNvSpPr>
            <a:spLocks noGrp="1"/>
          </p:cNvSpPr>
          <p:nvPr>
            <p:ph sz="quarter" idx="4"/>
          </p:nvPr>
        </p:nvSpPr>
        <p:spPr>
          <a:xfrm>
            <a:off x="7836606" y="3682228"/>
            <a:ext cx="6580894"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1BFD34D-23F3-4F5B-BFE1-67F4359E9869}" type="datetimeFigureOut">
              <a:rPr lang="es-MX" smtClean="0"/>
              <a:t>06/05/2021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036F2FF-D48C-4A17-8D2E-AF2B096EDB29}" type="slidenum">
              <a:rPr lang="es-MX" smtClean="0"/>
              <a:t>‹Nº›</a:t>
            </a:fld>
            <a:endParaRPr lang="es-MX"/>
          </a:p>
        </p:txBody>
      </p:sp>
    </p:spTree>
    <p:extLst>
      <p:ext uri="{BB962C8B-B14F-4D97-AF65-F5344CB8AC3E}">
        <p14:creationId xmlns:p14="http://schemas.microsoft.com/office/powerpoint/2010/main" val="964115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1BFD34D-23F3-4F5B-BFE1-67F4359E9869}" type="datetimeFigureOut">
              <a:rPr lang="es-MX" smtClean="0"/>
              <a:t>06/05/2021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036F2FF-D48C-4A17-8D2E-AF2B096EDB29}" type="slidenum">
              <a:rPr lang="es-MX" smtClean="0"/>
              <a:t>‹Nº›</a:t>
            </a:fld>
            <a:endParaRPr lang="es-MX"/>
          </a:p>
        </p:txBody>
      </p:sp>
    </p:spTree>
    <p:extLst>
      <p:ext uri="{BB962C8B-B14F-4D97-AF65-F5344CB8AC3E}">
        <p14:creationId xmlns:p14="http://schemas.microsoft.com/office/powerpoint/2010/main" val="474276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BFD34D-23F3-4F5B-BFE1-67F4359E9869}" type="datetimeFigureOut">
              <a:rPr lang="es-MX" smtClean="0"/>
              <a:t>06/05/2021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036F2FF-D48C-4A17-8D2E-AF2B096EDB29}" type="slidenum">
              <a:rPr lang="es-MX" smtClean="0"/>
              <a:t>‹Nº›</a:t>
            </a:fld>
            <a:endParaRPr lang="es-MX"/>
          </a:p>
        </p:txBody>
      </p:sp>
    </p:spTree>
    <p:extLst>
      <p:ext uri="{BB962C8B-B14F-4D97-AF65-F5344CB8AC3E}">
        <p14:creationId xmlns:p14="http://schemas.microsoft.com/office/powerpoint/2010/main" val="768772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66247" y="672042"/>
            <a:ext cx="4992610" cy="2352146"/>
          </a:xfrm>
        </p:spPr>
        <p:txBody>
          <a:bodyPr anchor="b"/>
          <a:lstStyle>
            <a:lvl1pPr>
              <a:defRPr sz="4704"/>
            </a:lvl1pPr>
          </a:lstStyle>
          <a:p>
            <a:r>
              <a:rPr lang="es-ES"/>
              <a:t>Haga clic para modificar el estilo de título del patrón</a:t>
            </a:r>
            <a:endParaRPr lang="en-US" dirty="0"/>
          </a:p>
        </p:txBody>
      </p:sp>
      <p:sp>
        <p:nvSpPr>
          <p:cNvPr id="3" name="Content Placeholder 2"/>
          <p:cNvSpPr>
            <a:spLocks noGrp="1"/>
          </p:cNvSpPr>
          <p:nvPr>
            <p:ph idx="1"/>
          </p:nvPr>
        </p:nvSpPr>
        <p:spPr>
          <a:xfrm>
            <a:off x="6580894" y="1451426"/>
            <a:ext cx="7836605" cy="7163777"/>
          </a:xfrm>
        </p:spPr>
        <p:txBody>
          <a:bodyPr/>
          <a:lstStyle>
            <a:lvl1pPr>
              <a:defRPr sz="4704"/>
            </a:lvl1pPr>
            <a:lvl2pPr>
              <a:defRPr sz="4116"/>
            </a:lvl2pPr>
            <a:lvl3pPr>
              <a:defRPr sz="3528"/>
            </a:lvl3pPr>
            <a:lvl4pPr>
              <a:defRPr sz="2940"/>
            </a:lvl4pPr>
            <a:lvl5pPr>
              <a:defRPr sz="2940"/>
            </a:lvl5pPr>
            <a:lvl6pPr>
              <a:defRPr sz="2940"/>
            </a:lvl6pPr>
            <a:lvl7pPr>
              <a:defRPr sz="2940"/>
            </a:lvl7pPr>
            <a:lvl8pPr>
              <a:defRPr sz="2940"/>
            </a:lvl8pPr>
            <a:lvl9pPr>
              <a:defRPr sz="294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66247" y="3024188"/>
            <a:ext cx="4992610" cy="5602681"/>
          </a:xfrm>
        </p:spPr>
        <p:txBody>
          <a:bodyPr/>
          <a:lstStyle>
            <a:lvl1pPr marL="0" indent="0">
              <a:buNone/>
              <a:defRPr sz="2352"/>
            </a:lvl1pPr>
            <a:lvl2pPr marL="672038" indent="0">
              <a:buNone/>
              <a:defRPr sz="2058"/>
            </a:lvl2pPr>
            <a:lvl3pPr marL="1344077" indent="0">
              <a:buNone/>
              <a:defRPr sz="1764"/>
            </a:lvl3pPr>
            <a:lvl4pPr marL="2016115" indent="0">
              <a:buNone/>
              <a:defRPr sz="1470"/>
            </a:lvl4pPr>
            <a:lvl5pPr marL="2688153" indent="0">
              <a:buNone/>
              <a:defRPr sz="1470"/>
            </a:lvl5pPr>
            <a:lvl6pPr marL="3360191" indent="0">
              <a:buNone/>
              <a:defRPr sz="1470"/>
            </a:lvl6pPr>
            <a:lvl7pPr marL="4032230" indent="0">
              <a:buNone/>
              <a:defRPr sz="1470"/>
            </a:lvl7pPr>
            <a:lvl8pPr marL="4704268" indent="0">
              <a:buNone/>
              <a:defRPr sz="1470"/>
            </a:lvl8pPr>
            <a:lvl9pPr marL="5376306" indent="0">
              <a:buNone/>
              <a:defRPr sz="147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1BFD34D-23F3-4F5B-BFE1-67F4359E9869}" type="datetimeFigureOut">
              <a:rPr lang="es-MX" smtClean="0"/>
              <a:t>06/05/2021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036F2FF-D48C-4A17-8D2E-AF2B096EDB29}" type="slidenum">
              <a:rPr lang="es-MX" smtClean="0"/>
              <a:t>‹Nº›</a:t>
            </a:fld>
            <a:endParaRPr lang="es-MX"/>
          </a:p>
        </p:txBody>
      </p:sp>
    </p:spTree>
    <p:extLst>
      <p:ext uri="{BB962C8B-B14F-4D97-AF65-F5344CB8AC3E}">
        <p14:creationId xmlns:p14="http://schemas.microsoft.com/office/powerpoint/2010/main" val="117472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66247" y="672042"/>
            <a:ext cx="4992610" cy="2352146"/>
          </a:xfrm>
        </p:spPr>
        <p:txBody>
          <a:bodyPr anchor="b"/>
          <a:lstStyle>
            <a:lvl1pPr>
              <a:defRPr sz="4704"/>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580894" y="1451426"/>
            <a:ext cx="7836605" cy="7163777"/>
          </a:xfrm>
        </p:spPr>
        <p:txBody>
          <a:bodyPr anchor="t"/>
          <a:lstStyle>
            <a:lvl1pPr marL="0" indent="0">
              <a:buNone/>
              <a:defRPr sz="4704"/>
            </a:lvl1pPr>
            <a:lvl2pPr marL="672038" indent="0">
              <a:buNone/>
              <a:defRPr sz="4116"/>
            </a:lvl2pPr>
            <a:lvl3pPr marL="1344077" indent="0">
              <a:buNone/>
              <a:defRPr sz="3528"/>
            </a:lvl3pPr>
            <a:lvl4pPr marL="2016115" indent="0">
              <a:buNone/>
              <a:defRPr sz="2940"/>
            </a:lvl4pPr>
            <a:lvl5pPr marL="2688153" indent="0">
              <a:buNone/>
              <a:defRPr sz="2940"/>
            </a:lvl5pPr>
            <a:lvl6pPr marL="3360191" indent="0">
              <a:buNone/>
              <a:defRPr sz="2940"/>
            </a:lvl6pPr>
            <a:lvl7pPr marL="4032230" indent="0">
              <a:buNone/>
              <a:defRPr sz="2940"/>
            </a:lvl7pPr>
            <a:lvl8pPr marL="4704268" indent="0">
              <a:buNone/>
              <a:defRPr sz="2940"/>
            </a:lvl8pPr>
            <a:lvl9pPr marL="5376306" indent="0">
              <a:buNone/>
              <a:defRPr sz="294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66247" y="3024188"/>
            <a:ext cx="4992610" cy="5602681"/>
          </a:xfrm>
        </p:spPr>
        <p:txBody>
          <a:bodyPr/>
          <a:lstStyle>
            <a:lvl1pPr marL="0" indent="0">
              <a:buNone/>
              <a:defRPr sz="2352"/>
            </a:lvl1pPr>
            <a:lvl2pPr marL="672038" indent="0">
              <a:buNone/>
              <a:defRPr sz="2058"/>
            </a:lvl2pPr>
            <a:lvl3pPr marL="1344077" indent="0">
              <a:buNone/>
              <a:defRPr sz="1764"/>
            </a:lvl3pPr>
            <a:lvl4pPr marL="2016115" indent="0">
              <a:buNone/>
              <a:defRPr sz="1470"/>
            </a:lvl4pPr>
            <a:lvl5pPr marL="2688153" indent="0">
              <a:buNone/>
              <a:defRPr sz="1470"/>
            </a:lvl5pPr>
            <a:lvl6pPr marL="3360191" indent="0">
              <a:buNone/>
              <a:defRPr sz="1470"/>
            </a:lvl6pPr>
            <a:lvl7pPr marL="4032230" indent="0">
              <a:buNone/>
              <a:defRPr sz="1470"/>
            </a:lvl7pPr>
            <a:lvl8pPr marL="4704268" indent="0">
              <a:buNone/>
              <a:defRPr sz="1470"/>
            </a:lvl8pPr>
            <a:lvl9pPr marL="5376306" indent="0">
              <a:buNone/>
              <a:defRPr sz="147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1BFD34D-23F3-4F5B-BFE1-67F4359E9869}" type="datetimeFigureOut">
              <a:rPr lang="es-MX" smtClean="0"/>
              <a:t>06/05/2021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036F2FF-D48C-4A17-8D2E-AF2B096EDB29}" type="slidenum">
              <a:rPr lang="es-MX" smtClean="0"/>
              <a:t>‹Nº›</a:t>
            </a:fld>
            <a:endParaRPr lang="es-MX"/>
          </a:p>
        </p:txBody>
      </p:sp>
    </p:spTree>
    <p:extLst>
      <p:ext uri="{BB962C8B-B14F-4D97-AF65-F5344CB8AC3E}">
        <p14:creationId xmlns:p14="http://schemas.microsoft.com/office/powerpoint/2010/main" val="3398497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4231" y="536702"/>
            <a:ext cx="13351252" cy="194845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4231" y="2683500"/>
            <a:ext cx="13351252" cy="639606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64230" y="9343248"/>
            <a:ext cx="3482935" cy="536700"/>
          </a:xfrm>
          <a:prstGeom prst="rect">
            <a:avLst/>
          </a:prstGeom>
        </p:spPr>
        <p:txBody>
          <a:bodyPr vert="horz" lIns="91440" tIns="45720" rIns="91440" bIns="45720" rtlCol="0" anchor="ctr"/>
          <a:lstStyle>
            <a:lvl1pPr algn="l">
              <a:defRPr sz="1764">
                <a:solidFill>
                  <a:schemeClr val="tx1">
                    <a:tint val="75000"/>
                  </a:schemeClr>
                </a:solidFill>
              </a:defRPr>
            </a:lvl1pPr>
          </a:lstStyle>
          <a:p>
            <a:fld id="{A1BFD34D-23F3-4F5B-BFE1-67F4359E9869}" type="datetimeFigureOut">
              <a:rPr lang="es-MX" smtClean="0"/>
              <a:t>06/05/2021</a:t>
            </a:fld>
            <a:endParaRPr lang="es-MX"/>
          </a:p>
        </p:txBody>
      </p:sp>
      <p:sp>
        <p:nvSpPr>
          <p:cNvPr id="5" name="Footer Placeholder 4"/>
          <p:cNvSpPr>
            <a:spLocks noGrp="1"/>
          </p:cNvSpPr>
          <p:nvPr>
            <p:ph type="ftr" sz="quarter" idx="3"/>
          </p:nvPr>
        </p:nvSpPr>
        <p:spPr>
          <a:xfrm>
            <a:off x="5127655" y="9343248"/>
            <a:ext cx="5224403" cy="536700"/>
          </a:xfrm>
          <a:prstGeom prst="rect">
            <a:avLst/>
          </a:prstGeom>
        </p:spPr>
        <p:txBody>
          <a:bodyPr vert="horz" lIns="91440" tIns="45720" rIns="91440" bIns="45720" rtlCol="0" anchor="ctr"/>
          <a:lstStyle>
            <a:lvl1pPr algn="ctr">
              <a:defRPr sz="1764">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10932548" y="9343248"/>
            <a:ext cx="3482935" cy="536700"/>
          </a:xfrm>
          <a:prstGeom prst="rect">
            <a:avLst/>
          </a:prstGeom>
        </p:spPr>
        <p:txBody>
          <a:bodyPr vert="horz" lIns="91440" tIns="45720" rIns="91440" bIns="45720" rtlCol="0" anchor="ctr"/>
          <a:lstStyle>
            <a:lvl1pPr algn="r">
              <a:defRPr sz="1764">
                <a:solidFill>
                  <a:schemeClr val="tx1">
                    <a:tint val="75000"/>
                  </a:schemeClr>
                </a:solidFill>
              </a:defRPr>
            </a:lvl1pPr>
          </a:lstStyle>
          <a:p>
            <a:fld id="{C036F2FF-D48C-4A17-8D2E-AF2B096EDB29}" type="slidenum">
              <a:rPr lang="es-MX" smtClean="0"/>
              <a:t>‹Nº›</a:t>
            </a:fld>
            <a:endParaRPr lang="es-MX"/>
          </a:p>
        </p:txBody>
      </p:sp>
    </p:spTree>
    <p:extLst>
      <p:ext uri="{BB962C8B-B14F-4D97-AF65-F5344CB8AC3E}">
        <p14:creationId xmlns:p14="http://schemas.microsoft.com/office/powerpoint/2010/main" val="41981359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44077" rtl="0" eaLnBrk="1" latinLnBrk="0" hangingPunct="1">
        <a:lnSpc>
          <a:spcPct val="90000"/>
        </a:lnSpc>
        <a:spcBef>
          <a:spcPct val="0"/>
        </a:spcBef>
        <a:buNone/>
        <a:defRPr sz="6468" kern="1200">
          <a:solidFill>
            <a:schemeClr val="tx1"/>
          </a:solidFill>
          <a:latin typeface="+mj-lt"/>
          <a:ea typeface="+mj-ea"/>
          <a:cs typeface="+mj-cs"/>
        </a:defRPr>
      </a:lvl1pPr>
    </p:titleStyle>
    <p:bodyStyle>
      <a:lvl1pPr marL="336019" indent="-336019" algn="l" defTabSz="1344077" rtl="0" eaLnBrk="1" latinLnBrk="0" hangingPunct="1">
        <a:lnSpc>
          <a:spcPct val="90000"/>
        </a:lnSpc>
        <a:spcBef>
          <a:spcPts val="1470"/>
        </a:spcBef>
        <a:buFont typeface="Arial" panose="020B0604020202020204" pitchFamily="34" charset="0"/>
        <a:buChar char="•"/>
        <a:defRPr sz="4116" kern="1200">
          <a:solidFill>
            <a:schemeClr val="tx1"/>
          </a:solidFill>
          <a:latin typeface="+mn-lt"/>
          <a:ea typeface="+mn-ea"/>
          <a:cs typeface="+mn-cs"/>
        </a:defRPr>
      </a:lvl1pPr>
      <a:lvl2pPr marL="1008057" indent="-336019" algn="l" defTabSz="1344077" rtl="0" eaLnBrk="1" latinLnBrk="0" hangingPunct="1">
        <a:lnSpc>
          <a:spcPct val="90000"/>
        </a:lnSpc>
        <a:spcBef>
          <a:spcPts val="735"/>
        </a:spcBef>
        <a:buFont typeface="Arial" panose="020B0604020202020204" pitchFamily="34" charset="0"/>
        <a:buChar char="•"/>
        <a:defRPr sz="3528" kern="1200">
          <a:solidFill>
            <a:schemeClr val="tx1"/>
          </a:solidFill>
          <a:latin typeface="+mn-lt"/>
          <a:ea typeface="+mn-ea"/>
          <a:cs typeface="+mn-cs"/>
        </a:defRPr>
      </a:lvl2pPr>
      <a:lvl3pPr marL="1680096" indent="-336019" algn="l" defTabSz="1344077" rtl="0" eaLnBrk="1" latinLnBrk="0" hangingPunct="1">
        <a:lnSpc>
          <a:spcPct val="90000"/>
        </a:lnSpc>
        <a:spcBef>
          <a:spcPts val="735"/>
        </a:spcBef>
        <a:buFont typeface="Arial" panose="020B0604020202020204" pitchFamily="34" charset="0"/>
        <a:buChar char="•"/>
        <a:defRPr sz="2940" kern="1200">
          <a:solidFill>
            <a:schemeClr val="tx1"/>
          </a:solidFill>
          <a:latin typeface="+mn-lt"/>
          <a:ea typeface="+mn-ea"/>
          <a:cs typeface="+mn-cs"/>
        </a:defRPr>
      </a:lvl3pPr>
      <a:lvl4pPr marL="2352134" indent="-336019" algn="l" defTabSz="1344077" rtl="0" eaLnBrk="1" latinLnBrk="0" hangingPunct="1">
        <a:lnSpc>
          <a:spcPct val="90000"/>
        </a:lnSpc>
        <a:spcBef>
          <a:spcPts val="735"/>
        </a:spcBef>
        <a:buFont typeface="Arial" panose="020B0604020202020204" pitchFamily="34" charset="0"/>
        <a:buChar char="•"/>
        <a:defRPr sz="2646" kern="1200">
          <a:solidFill>
            <a:schemeClr val="tx1"/>
          </a:solidFill>
          <a:latin typeface="+mn-lt"/>
          <a:ea typeface="+mn-ea"/>
          <a:cs typeface="+mn-cs"/>
        </a:defRPr>
      </a:lvl4pPr>
      <a:lvl5pPr marL="3024172" indent="-336019" algn="l" defTabSz="1344077" rtl="0" eaLnBrk="1" latinLnBrk="0" hangingPunct="1">
        <a:lnSpc>
          <a:spcPct val="90000"/>
        </a:lnSpc>
        <a:spcBef>
          <a:spcPts val="735"/>
        </a:spcBef>
        <a:buFont typeface="Arial" panose="020B0604020202020204" pitchFamily="34" charset="0"/>
        <a:buChar char="•"/>
        <a:defRPr sz="2646" kern="1200">
          <a:solidFill>
            <a:schemeClr val="tx1"/>
          </a:solidFill>
          <a:latin typeface="+mn-lt"/>
          <a:ea typeface="+mn-ea"/>
          <a:cs typeface="+mn-cs"/>
        </a:defRPr>
      </a:lvl5pPr>
      <a:lvl6pPr marL="3696211" indent="-336019" algn="l" defTabSz="1344077" rtl="0" eaLnBrk="1" latinLnBrk="0" hangingPunct="1">
        <a:lnSpc>
          <a:spcPct val="90000"/>
        </a:lnSpc>
        <a:spcBef>
          <a:spcPts val="735"/>
        </a:spcBef>
        <a:buFont typeface="Arial" panose="020B0604020202020204" pitchFamily="34" charset="0"/>
        <a:buChar char="•"/>
        <a:defRPr sz="2646" kern="1200">
          <a:solidFill>
            <a:schemeClr val="tx1"/>
          </a:solidFill>
          <a:latin typeface="+mn-lt"/>
          <a:ea typeface="+mn-ea"/>
          <a:cs typeface="+mn-cs"/>
        </a:defRPr>
      </a:lvl6pPr>
      <a:lvl7pPr marL="4368249" indent="-336019" algn="l" defTabSz="1344077" rtl="0" eaLnBrk="1" latinLnBrk="0" hangingPunct="1">
        <a:lnSpc>
          <a:spcPct val="90000"/>
        </a:lnSpc>
        <a:spcBef>
          <a:spcPts val="735"/>
        </a:spcBef>
        <a:buFont typeface="Arial" panose="020B0604020202020204" pitchFamily="34" charset="0"/>
        <a:buChar char="•"/>
        <a:defRPr sz="2646" kern="1200">
          <a:solidFill>
            <a:schemeClr val="tx1"/>
          </a:solidFill>
          <a:latin typeface="+mn-lt"/>
          <a:ea typeface="+mn-ea"/>
          <a:cs typeface="+mn-cs"/>
        </a:defRPr>
      </a:lvl7pPr>
      <a:lvl8pPr marL="5040287" indent="-336019" algn="l" defTabSz="1344077" rtl="0" eaLnBrk="1" latinLnBrk="0" hangingPunct="1">
        <a:lnSpc>
          <a:spcPct val="90000"/>
        </a:lnSpc>
        <a:spcBef>
          <a:spcPts val="735"/>
        </a:spcBef>
        <a:buFont typeface="Arial" panose="020B0604020202020204" pitchFamily="34" charset="0"/>
        <a:buChar char="•"/>
        <a:defRPr sz="2646" kern="1200">
          <a:solidFill>
            <a:schemeClr val="tx1"/>
          </a:solidFill>
          <a:latin typeface="+mn-lt"/>
          <a:ea typeface="+mn-ea"/>
          <a:cs typeface="+mn-cs"/>
        </a:defRPr>
      </a:lvl8pPr>
      <a:lvl9pPr marL="5712325" indent="-336019" algn="l" defTabSz="1344077" rtl="0" eaLnBrk="1" latinLnBrk="0" hangingPunct="1">
        <a:lnSpc>
          <a:spcPct val="90000"/>
        </a:lnSpc>
        <a:spcBef>
          <a:spcPts val="735"/>
        </a:spcBef>
        <a:buFont typeface="Arial" panose="020B0604020202020204" pitchFamily="34" charset="0"/>
        <a:buChar char="•"/>
        <a:defRPr sz="2646" kern="1200">
          <a:solidFill>
            <a:schemeClr val="tx1"/>
          </a:solidFill>
          <a:latin typeface="+mn-lt"/>
          <a:ea typeface="+mn-ea"/>
          <a:cs typeface="+mn-cs"/>
        </a:defRPr>
      </a:lvl9pPr>
    </p:bodyStyle>
    <p:otherStyle>
      <a:defPPr>
        <a:defRPr lang="en-US"/>
      </a:defPPr>
      <a:lvl1pPr marL="0" algn="l" defTabSz="1344077" rtl="0" eaLnBrk="1" latinLnBrk="0" hangingPunct="1">
        <a:defRPr sz="2646" kern="1200">
          <a:solidFill>
            <a:schemeClr val="tx1"/>
          </a:solidFill>
          <a:latin typeface="+mn-lt"/>
          <a:ea typeface="+mn-ea"/>
          <a:cs typeface="+mn-cs"/>
        </a:defRPr>
      </a:lvl1pPr>
      <a:lvl2pPr marL="672038" algn="l" defTabSz="1344077" rtl="0" eaLnBrk="1" latinLnBrk="0" hangingPunct="1">
        <a:defRPr sz="2646" kern="1200">
          <a:solidFill>
            <a:schemeClr val="tx1"/>
          </a:solidFill>
          <a:latin typeface="+mn-lt"/>
          <a:ea typeface="+mn-ea"/>
          <a:cs typeface="+mn-cs"/>
        </a:defRPr>
      </a:lvl2pPr>
      <a:lvl3pPr marL="1344077" algn="l" defTabSz="1344077" rtl="0" eaLnBrk="1" latinLnBrk="0" hangingPunct="1">
        <a:defRPr sz="2646" kern="1200">
          <a:solidFill>
            <a:schemeClr val="tx1"/>
          </a:solidFill>
          <a:latin typeface="+mn-lt"/>
          <a:ea typeface="+mn-ea"/>
          <a:cs typeface="+mn-cs"/>
        </a:defRPr>
      </a:lvl3pPr>
      <a:lvl4pPr marL="2016115" algn="l" defTabSz="1344077" rtl="0" eaLnBrk="1" latinLnBrk="0" hangingPunct="1">
        <a:defRPr sz="2646" kern="1200">
          <a:solidFill>
            <a:schemeClr val="tx1"/>
          </a:solidFill>
          <a:latin typeface="+mn-lt"/>
          <a:ea typeface="+mn-ea"/>
          <a:cs typeface="+mn-cs"/>
        </a:defRPr>
      </a:lvl4pPr>
      <a:lvl5pPr marL="2688153" algn="l" defTabSz="1344077" rtl="0" eaLnBrk="1" latinLnBrk="0" hangingPunct="1">
        <a:defRPr sz="2646" kern="1200">
          <a:solidFill>
            <a:schemeClr val="tx1"/>
          </a:solidFill>
          <a:latin typeface="+mn-lt"/>
          <a:ea typeface="+mn-ea"/>
          <a:cs typeface="+mn-cs"/>
        </a:defRPr>
      </a:lvl5pPr>
      <a:lvl6pPr marL="3360191" algn="l" defTabSz="1344077" rtl="0" eaLnBrk="1" latinLnBrk="0" hangingPunct="1">
        <a:defRPr sz="2646" kern="1200">
          <a:solidFill>
            <a:schemeClr val="tx1"/>
          </a:solidFill>
          <a:latin typeface="+mn-lt"/>
          <a:ea typeface="+mn-ea"/>
          <a:cs typeface="+mn-cs"/>
        </a:defRPr>
      </a:lvl6pPr>
      <a:lvl7pPr marL="4032230" algn="l" defTabSz="1344077" rtl="0" eaLnBrk="1" latinLnBrk="0" hangingPunct="1">
        <a:defRPr sz="2646" kern="1200">
          <a:solidFill>
            <a:schemeClr val="tx1"/>
          </a:solidFill>
          <a:latin typeface="+mn-lt"/>
          <a:ea typeface="+mn-ea"/>
          <a:cs typeface="+mn-cs"/>
        </a:defRPr>
      </a:lvl7pPr>
      <a:lvl8pPr marL="4704268" algn="l" defTabSz="1344077" rtl="0" eaLnBrk="1" latinLnBrk="0" hangingPunct="1">
        <a:defRPr sz="2646" kern="1200">
          <a:solidFill>
            <a:schemeClr val="tx1"/>
          </a:solidFill>
          <a:latin typeface="+mn-lt"/>
          <a:ea typeface="+mn-ea"/>
          <a:cs typeface="+mn-cs"/>
        </a:defRPr>
      </a:lvl8pPr>
      <a:lvl9pPr marL="5376306" algn="l" defTabSz="1344077" rtl="0" eaLnBrk="1" latinLnBrk="0" hangingPunct="1">
        <a:defRPr sz="26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V_yOPF92vpo"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www.youtube.com/watch?v=EHq3FYPc_hY" TargetMode="External"/><Relationship Id="rId5" Type="http://schemas.openxmlformats.org/officeDocument/2006/relationships/hyperlink" Target="https://www.youtube.com/watch?v=TR7HZ43lwl8" TargetMode="External"/><Relationship Id="rId4" Type="http://schemas.openxmlformats.org/officeDocument/2006/relationships/hyperlink" Target="https://www.youtube.com/watch?v=71hiB8Z-03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z5hL2pU6WmE" TargetMode="External"/><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hyperlink" Target="https://www.youtube.com/watch?v=MlzvIy0VIw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39CD6BD-26AF-4A6B-BF32-2DCB35A8A3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5479713" cy="1008062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8" name="Rectangle 5">
            <a:extLst>
              <a:ext uri="{FF2B5EF4-FFF2-40B4-BE49-F238E27FC236}">
                <a16:creationId xmlns:a16="http://schemas.microsoft.com/office/drawing/2014/main" id="{F3CABF01-A6D9-4EDA-8B4F-4998CAE3BA79}"/>
              </a:ext>
            </a:extLst>
          </p:cNvPr>
          <p:cNvSpPr>
            <a:spLocks noChangeArrowheads="1"/>
          </p:cNvSpPr>
          <p:nvPr/>
        </p:nvSpPr>
        <p:spPr bwMode="auto">
          <a:xfrm>
            <a:off x="3535710" y="1357965"/>
            <a:ext cx="234528" cy="469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16098" tIns="58050" rIns="116098" bIns="58050" numCol="1" anchor="ctr" anchorCtr="0" compatLnSpc="1">
            <a:prstTxWarp prst="textNoShape">
              <a:avLst/>
            </a:prstTxWarp>
            <a:spAutoFit/>
          </a:bodyPr>
          <a:lstStyle/>
          <a:p>
            <a:endParaRPr lang="es-MX" sz="2287"/>
          </a:p>
        </p:txBody>
      </p:sp>
      <p:pic>
        <p:nvPicPr>
          <p:cNvPr id="2052" name="Imagen 7">
            <a:extLst>
              <a:ext uri="{FF2B5EF4-FFF2-40B4-BE49-F238E27FC236}">
                <a16:creationId xmlns:a16="http://schemas.microsoft.com/office/drawing/2014/main" id="{A3EF2C46-4F0B-477D-88D8-330DDFABCE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9659" y="1927696"/>
            <a:ext cx="1847013" cy="271043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6">
            <a:extLst>
              <a:ext uri="{FF2B5EF4-FFF2-40B4-BE49-F238E27FC236}">
                <a16:creationId xmlns:a16="http://schemas.microsoft.com/office/drawing/2014/main" id="{7D5BD294-0EDD-426E-A711-3D24714769E9}"/>
              </a:ext>
            </a:extLst>
          </p:cNvPr>
          <p:cNvSpPr>
            <a:spLocks noChangeArrowheads="1"/>
          </p:cNvSpPr>
          <p:nvPr/>
        </p:nvSpPr>
        <p:spPr bwMode="auto">
          <a:xfrm>
            <a:off x="2473790" y="324517"/>
            <a:ext cx="8819367" cy="8364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6098" tIns="58050" rIns="116098" bIns="58050" numCol="1" anchor="ctr" anchorCtr="0" compatLnSpc="1">
            <a:prstTxWarp prst="textNoShape">
              <a:avLst/>
            </a:prstTxWarp>
            <a:spAutoFit/>
          </a:bodyPr>
          <a:lstStyle/>
          <a:p>
            <a:pPr algn="ctr" defTabSz="1161028" eaLnBrk="0" fontAlgn="base" hangingPunct="0">
              <a:spcBef>
                <a:spcPct val="0"/>
              </a:spcBef>
              <a:spcAft>
                <a:spcPct val="0"/>
              </a:spcAft>
            </a:pPr>
            <a:r>
              <a:rPr lang="es-MX" altLang="es-MX" sz="2539" b="1" dirty="0">
                <a:latin typeface="Arial" panose="020B0604020202020204" pitchFamily="34" charset="0"/>
                <a:ea typeface="Calibri" panose="020F0502020204030204" pitchFamily="34" charset="0"/>
                <a:cs typeface="Arial" panose="020B0604020202020204" pitchFamily="34" charset="0"/>
              </a:rPr>
              <a:t>ESCUELA NORMAL DE EDUCACION PREESCOLAR</a:t>
            </a:r>
            <a:endParaRPr lang="es-MX" altLang="es-MX" sz="2287" dirty="0"/>
          </a:p>
          <a:p>
            <a:pPr algn="ctr" defTabSz="1161028" eaLnBrk="0" fontAlgn="base" hangingPunct="0">
              <a:spcBef>
                <a:spcPct val="0"/>
              </a:spcBef>
              <a:spcAft>
                <a:spcPct val="0"/>
              </a:spcAft>
            </a:pPr>
            <a:r>
              <a:rPr lang="es-MX" altLang="es-MX" sz="2539" dirty="0">
                <a:latin typeface="Arial" panose="020B0604020202020204" pitchFamily="34" charset="0"/>
                <a:ea typeface="Calibri" panose="020F0502020204030204" pitchFamily="34" charset="0"/>
                <a:cs typeface="Arial" panose="020B0604020202020204" pitchFamily="34" charset="0"/>
              </a:rPr>
              <a:t>Licenciatura en</a:t>
            </a:r>
            <a:r>
              <a:rPr lang="es-MX" altLang="es-MX" sz="2539" dirty="0">
                <a:latin typeface="Calibri" panose="020F0502020204030204" pitchFamily="34" charset="0"/>
                <a:ea typeface="Calibri" panose="020F0502020204030204" pitchFamily="34" charset="0"/>
                <a:cs typeface="Arial" panose="020B0604020202020204" pitchFamily="34" charset="0"/>
              </a:rPr>
              <a:t> </a:t>
            </a:r>
            <a:r>
              <a:rPr lang="es-MX" altLang="es-MX" sz="2539" dirty="0">
                <a:latin typeface="Arial" panose="020B0604020202020204" pitchFamily="34" charset="0"/>
                <a:ea typeface="Calibri" panose="020F0502020204030204" pitchFamily="34" charset="0"/>
                <a:cs typeface="Arial" panose="020B0604020202020204" pitchFamily="34" charset="0"/>
              </a:rPr>
              <a:t>Educaci</a:t>
            </a:r>
            <a:r>
              <a:rPr lang="es-MX" altLang="es-MX" sz="2539" dirty="0">
                <a:latin typeface="Calibri" panose="020F0502020204030204" pitchFamily="34" charset="0"/>
                <a:ea typeface="Calibri" panose="020F0502020204030204" pitchFamily="34" charset="0"/>
                <a:cs typeface="Arial" panose="020B0604020202020204" pitchFamily="34" charset="0"/>
              </a:rPr>
              <a:t>ó</a:t>
            </a:r>
            <a:r>
              <a:rPr lang="es-MX" altLang="es-MX" sz="2539" dirty="0">
                <a:latin typeface="Arial" panose="020B0604020202020204" pitchFamily="34" charset="0"/>
                <a:ea typeface="Calibri" panose="020F0502020204030204" pitchFamily="34" charset="0"/>
                <a:cs typeface="Arial" panose="020B0604020202020204" pitchFamily="34" charset="0"/>
              </a:rPr>
              <a:t>n</a:t>
            </a:r>
            <a:r>
              <a:rPr lang="es-MX" altLang="es-MX" sz="2539" dirty="0">
                <a:latin typeface="Calibri" panose="020F0502020204030204" pitchFamily="34" charset="0"/>
                <a:ea typeface="Calibri" panose="020F0502020204030204" pitchFamily="34" charset="0"/>
                <a:cs typeface="Arial" panose="020B0604020202020204" pitchFamily="34" charset="0"/>
              </a:rPr>
              <a:t> </a:t>
            </a:r>
            <a:r>
              <a:rPr lang="es-MX" altLang="es-MX" sz="2539" dirty="0">
                <a:latin typeface="Arial" panose="020B0604020202020204" pitchFamily="34" charset="0"/>
                <a:ea typeface="Calibri" panose="020F0502020204030204" pitchFamily="34" charset="0"/>
                <a:cs typeface="Arial" panose="020B0604020202020204" pitchFamily="34" charset="0"/>
              </a:rPr>
              <a:t>Preescolar</a:t>
            </a:r>
          </a:p>
          <a:p>
            <a:pPr algn="ctr" defTabSz="1161028" eaLnBrk="0" fontAlgn="base" hangingPunct="0">
              <a:spcBef>
                <a:spcPct val="0"/>
              </a:spcBef>
              <a:spcAft>
                <a:spcPct val="0"/>
              </a:spcAft>
            </a:pPr>
            <a:endParaRPr lang="es-MX" altLang="es-MX" sz="2287" dirty="0"/>
          </a:p>
          <a:p>
            <a:pPr algn="ctr" defTabSz="1161028" eaLnBrk="0" fontAlgn="base" hangingPunct="0">
              <a:spcBef>
                <a:spcPct val="0"/>
              </a:spcBef>
              <a:spcAft>
                <a:spcPct val="0"/>
              </a:spcAft>
            </a:pPr>
            <a:r>
              <a:rPr lang="es-MX" altLang="es-MX" sz="2539" dirty="0">
                <a:latin typeface="Arial" panose="020B0604020202020204" pitchFamily="34" charset="0"/>
                <a:ea typeface="Calibri" panose="020F0502020204030204" pitchFamily="34" charset="0"/>
                <a:cs typeface="Arial" panose="020B0604020202020204" pitchFamily="34" charset="0"/>
              </a:rPr>
              <a:t>Ciclo escolar 2020-2021</a:t>
            </a:r>
          </a:p>
          <a:p>
            <a:pPr algn="ctr" defTabSz="1161028" eaLnBrk="0" fontAlgn="base" hangingPunct="0">
              <a:spcBef>
                <a:spcPct val="0"/>
              </a:spcBef>
              <a:spcAft>
                <a:spcPct val="0"/>
              </a:spcAft>
            </a:pPr>
            <a:endParaRPr lang="es-MX" altLang="es-MX" sz="2287" dirty="0"/>
          </a:p>
          <a:p>
            <a:pPr algn="ctr" defTabSz="1161028" eaLnBrk="0" fontAlgn="base" hangingPunct="0">
              <a:spcBef>
                <a:spcPct val="0"/>
              </a:spcBef>
              <a:spcAft>
                <a:spcPct val="0"/>
              </a:spcAft>
            </a:pPr>
            <a:r>
              <a:rPr lang="es-MX" altLang="es-MX" sz="2539" dirty="0">
                <a:latin typeface="Arial" panose="020B0604020202020204" pitchFamily="34" charset="0"/>
                <a:ea typeface="Calibri" panose="020F0502020204030204" pitchFamily="34" charset="0"/>
                <a:cs typeface="Arial" panose="020B0604020202020204" pitchFamily="34" charset="0"/>
              </a:rPr>
              <a:t>Segundo</a:t>
            </a:r>
            <a:r>
              <a:rPr lang="es-MX" altLang="es-MX" sz="2539" dirty="0">
                <a:latin typeface="Calibri" panose="020F0502020204030204" pitchFamily="34" charset="0"/>
                <a:ea typeface="Calibri" panose="020F0502020204030204" pitchFamily="34" charset="0"/>
                <a:cs typeface="Arial" panose="020B0604020202020204" pitchFamily="34" charset="0"/>
              </a:rPr>
              <a:t> </a:t>
            </a:r>
            <a:r>
              <a:rPr lang="es-MX" altLang="es-MX" sz="2539" dirty="0">
                <a:latin typeface="Arial" panose="020B0604020202020204" pitchFamily="34" charset="0"/>
                <a:ea typeface="Calibri" panose="020F0502020204030204" pitchFamily="34" charset="0"/>
                <a:cs typeface="Arial" panose="020B0604020202020204" pitchFamily="34" charset="0"/>
              </a:rPr>
              <a:t>semestre Secci</a:t>
            </a:r>
            <a:r>
              <a:rPr lang="es-MX" altLang="es-MX" sz="2539" dirty="0">
                <a:latin typeface="Calibri" panose="020F0502020204030204" pitchFamily="34" charset="0"/>
                <a:ea typeface="Calibri" panose="020F0502020204030204" pitchFamily="34" charset="0"/>
                <a:cs typeface="Arial" panose="020B0604020202020204" pitchFamily="34" charset="0"/>
              </a:rPr>
              <a:t>ó</a:t>
            </a:r>
            <a:r>
              <a:rPr lang="es-MX" altLang="es-MX" sz="2539" dirty="0">
                <a:latin typeface="Arial" panose="020B0604020202020204" pitchFamily="34" charset="0"/>
                <a:ea typeface="Calibri" panose="020F0502020204030204" pitchFamily="34" charset="0"/>
                <a:cs typeface="Arial" panose="020B0604020202020204" pitchFamily="34" charset="0"/>
              </a:rPr>
              <a:t>n A</a:t>
            </a:r>
          </a:p>
          <a:p>
            <a:pPr algn="ctr" defTabSz="1161028" eaLnBrk="0" fontAlgn="base" hangingPunct="0">
              <a:spcBef>
                <a:spcPct val="0"/>
              </a:spcBef>
              <a:spcAft>
                <a:spcPct val="0"/>
              </a:spcAft>
            </a:pPr>
            <a:endParaRPr lang="es-MX" altLang="es-MX" sz="2287" dirty="0"/>
          </a:p>
          <a:p>
            <a:pPr algn="ctr" defTabSz="1161028" eaLnBrk="0" fontAlgn="base" hangingPunct="0">
              <a:spcBef>
                <a:spcPct val="0"/>
              </a:spcBef>
              <a:spcAft>
                <a:spcPct val="0"/>
              </a:spcAft>
            </a:pPr>
            <a:r>
              <a:rPr lang="es-MX" altLang="es-MX" sz="2539" b="1" dirty="0">
                <a:latin typeface="Calibri" panose="020F0502020204030204" pitchFamily="34" charset="0"/>
                <a:ea typeface="Calibri" panose="020F0502020204030204" pitchFamily="34" charset="0"/>
                <a:cs typeface="Arial" panose="020B0604020202020204" pitchFamily="34" charset="0"/>
              </a:rPr>
              <a:t>“Rimas y Arrullos”</a:t>
            </a:r>
          </a:p>
          <a:p>
            <a:pPr algn="ctr" defTabSz="1161028" eaLnBrk="0" fontAlgn="base" hangingPunct="0">
              <a:spcBef>
                <a:spcPct val="0"/>
              </a:spcBef>
              <a:spcAft>
                <a:spcPct val="0"/>
              </a:spcAft>
            </a:pPr>
            <a:r>
              <a:rPr lang="es-MX" altLang="es-MX" sz="2539" dirty="0">
                <a:latin typeface="Arial" panose="020B0604020202020204" pitchFamily="34" charset="0"/>
                <a:ea typeface="Calibri" panose="020F0502020204030204" pitchFamily="34" charset="0"/>
                <a:cs typeface="Arial" panose="020B0604020202020204" pitchFamily="34" charset="0"/>
              </a:rPr>
              <a:t>Curso:</a:t>
            </a:r>
          </a:p>
          <a:p>
            <a:pPr algn="ctr" defTabSz="1161028" eaLnBrk="0" fontAlgn="base" hangingPunct="0">
              <a:spcBef>
                <a:spcPct val="0"/>
              </a:spcBef>
              <a:spcAft>
                <a:spcPct val="0"/>
              </a:spcAft>
            </a:pPr>
            <a:endParaRPr lang="es-MX" altLang="es-MX" sz="2287" dirty="0"/>
          </a:p>
          <a:p>
            <a:pPr algn="ctr" defTabSz="1161028" eaLnBrk="0" fontAlgn="base" hangingPunct="0">
              <a:spcBef>
                <a:spcPct val="0"/>
              </a:spcBef>
              <a:spcAft>
                <a:spcPct val="0"/>
              </a:spcAft>
            </a:pPr>
            <a:r>
              <a:rPr lang="es-MX" altLang="es-MX" sz="2539" dirty="0">
                <a:latin typeface="Arial" panose="020B0604020202020204" pitchFamily="34" charset="0"/>
                <a:ea typeface="Calibri" panose="020F0502020204030204" pitchFamily="34" charset="0"/>
                <a:cs typeface="Arial" panose="020B0604020202020204" pitchFamily="34" charset="0"/>
              </a:rPr>
              <a:t>Estrategias de m</a:t>
            </a:r>
            <a:r>
              <a:rPr lang="es-MX" altLang="es-MX" sz="2539" dirty="0">
                <a:latin typeface="Calibri" panose="020F0502020204030204" pitchFamily="34" charset="0"/>
                <a:ea typeface="Calibri" panose="020F0502020204030204" pitchFamily="34" charset="0"/>
                <a:cs typeface="Arial" panose="020B0604020202020204" pitchFamily="34" charset="0"/>
              </a:rPr>
              <a:t>ú</a:t>
            </a:r>
            <a:r>
              <a:rPr lang="es-MX" altLang="es-MX" sz="2539" dirty="0">
                <a:latin typeface="Arial" panose="020B0604020202020204" pitchFamily="34" charset="0"/>
                <a:ea typeface="Calibri" panose="020F0502020204030204" pitchFamily="34" charset="0"/>
                <a:cs typeface="Arial" panose="020B0604020202020204" pitchFamily="34" charset="0"/>
              </a:rPr>
              <a:t>sica y canto en educaci</a:t>
            </a:r>
            <a:r>
              <a:rPr lang="es-MX" altLang="es-MX" sz="2539" dirty="0">
                <a:latin typeface="Calibri" panose="020F0502020204030204" pitchFamily="34" charset="0"/>
                <a:ea typeface="Calibri" panose="020F0502020204030204" pitchFamily="34" charset="0"/>
                <a:cs typeface="Arial" panose="020B0604020202020204" pitchFamily="34" charset="0"/>
              </a:rPr>
              <a:t>ó</a:t>
            </a:r>
            <a:r>
              <a:rPr lang="es-MX" altLang="es-MX" sz="2539" dirty="0">
                <a:latin typeface="Arial" panose="020B0604020202020204" pitchFamily="34" charset="0"/>
                <a:ea typeface="Calibri" panose="020F0502020204030204" pitchFamily="34" charset="0"/>
                <a:cs typeface="Arial" panose="020B0604020202020204" pitchFamily="34" charset="0"/>
              </a:rPr>
              <a:t>n preescolar</a:t>
            </a:r>
          </a:p>
          <a:p>
            <a:pPr algn="ctr" defTabSz="1161028" eaLnBrk="0" fontAlgn="base" hangingPunct="0">
              <a:spcBef>
                <a:spcPct val="0"/>
              </a:spcBef>
              <a:spcAft>
                <a:spcPct val="0"/>
              </a:spcAft>
            </a:pPr>
            <a:endParaRPr lang="es-MX" altLang="es-MX" sz="2287" dirty="0"/>
          </a:p>
          <a:p>
            <a:pPr algn="ctr" defTabSz="1161028" eaLnBrk="0" fontAlgn="base" hangingPunct="0">
              <a:spcBef>
                <a:spcPct val="0"/>
              </a:spcBef>
              <a:spcAft>
                <a:spcPct val="0"/>
              </a:spcAft>
            </a:pPr>
            <a:r>
              <a:rPr lang="es-MX" altLang="es-MX" sz="2539" dirty="0">
                <a:latin typeface="Arial" panose="020B0604020202020204" pitchFamily="34" charset="0"/>
                <a:ea typeface="Calibri" panose="020F0502020204030204" pitchFamily="34" charset="0"/>
                <a:cs typeface="Arial" panose="020B0604020202020204" pitchFamily="34" charset="0"/>
              </a:rPr>
              <a:t>Alumna:</a:t>
            </a:r>
          </a:p>
          <a:p>
            <a:pPr algn="ctr" defTabSz="1161028" eaLnBrk="0" fontAlgn="base" hangingPunct="0">
              <a:spcBef>
                <a:spcPct val="0"/>
              </a:spcBef>
              <a:spcAft>
                <a:spcPct val="0"/>
              </a:spcAft>
            </a:pPr>
            <a:endParaRPr lang="es-MX" altLang="es-MX" sz="2287" dirty="0"/>
          </a:p>
          <a:p>
            <a:pPr algn="ctr" defTabSz="1161028" eaLnBrk="0" fontAlgn="base" hangingPunct="0">
              <a:spcBef>
                <a:spcPct val="0"/>
              </a:spcBef>
              <a:spcAft>
                <a:spcPct val="0"/>
              </a:spcAft>
            </a:pPr>
            <a:r>
              <a:rPr lang="es-MX" altLang="es-MX" sz="2539" dirty="0">
                <a:latin typeface="Arial" panose="020B0604020202020204" pitchFamily="34" charset="0"/>
                <a:ea typeface="Calibri" panose="020F0502020204030204" pitchFamily="34" charset="0"/>
                <a:cs typeface="Arial" panose="020B0604020202020204" pitchFamily="34" charset="0"/>
              </a:rPr>
              <a:t>Karen Marisol Mart</a:t>
            </a:r>
            <a:r>
              <a:rPr lang="es-MX" altLang="es-MX" sz="2539" dirty="0">
                <a:latin typeface="Calibri" panose="020F0502020204030204" pitchFamily="34" charset="0"/>
                <a:ea typeface="Calibri" panose="020F0502020204030204" pitchFamily="34" charset="0"/>
                <a:cs typeface="Arial" panose="020B0604020202020204" pitchFamily="34" charset="0"/>
              </a:rPr>
              <a:t>í</a:t>
            </a:r>
            <a:r>
              <a:rPr lang="es-MX" altLang="es-MX" sz="2539" dirty="0">
                <a:latin typeface="Arial" panose="020B0604020202020204" pitchFamily="34" charset="0"/>
                <a:ea typeface="Calibri" panose="020F0502020204030204" pitchFamily="34" charset="0"/>
                <a:cs typeface="Arial" panose="020B0604020202020204" pitchFamily="34" charset="0"/>
              </a:rPr>
              <a:t>nez Reyes #13</a:t>
            </a:r>
          </a:p>
          <a:p>
            <a:pPr algn="ctr" defTabSz="1161028" eaLnBrk="0" fontAlgn="base" hangingPunct="0">
              <a:spcBef>
                <a:spcPct val="0"/>
              </a:spcBef>
              <a:spcAft>
                <a:spcPct val="0"/>
              </a:spcAft>
            </a:pPr>
            <a:endParaRPr lang="es-MX" altLang="es-MX" sz="2287" dirty="0"/>
          </a:p>
          <a:p>
            <a:pPr algn="ctr" defTabSz="1161028" eaLnBrk="0" fontAlgn="base" hangingPunct="0">
              <a:spcBef>
                <a:spcPct val="0"/>
              </a:spcBef>
              <a:spcAft>
                <a:spcPct val="0"/>
              </a:spcAft>
            </a:pPr>
            <a:r>
              <a:rPr lang="es-MX" altLang="es-MX" sz="2539" dirty="0">
                <a:latin typeface="Arial" panose="020B0604020202020204" pitchFamily="34" charset="0"/>
                <a:ea typeface="Calibri" panose="020F0502020204030204" pitchFamily="34" charset="0"/>
                <a:cs typeface="Arial" panose="020B0604020202020204" pitchFamily="34" charset="0"/>
              </a:rPr>
              <a:t>Maestro:</a:t>
            </a:r>
            <a:endParaRPr lang="es-MX" altLang="es-MX" sz="2287" dirty="0"/>
          </a:p>
          <a:p>
            <a:pPr algn="ctr" defTabSz="1161028" eaLnBrk="0" fontAlgn="base" hangingPunct="0">
              <a:spcBef>
                <a:spcPct val="0"/>
              </a:spcBef>
              <a:spcAft>
                <a:spcPct val="0"/>
              </a:spcAft>
            </a:pPr>
            <a:r>
              <a:rPr lang="es-MX" altLang="es-MX" sz="2539" dirty="0">
                <a:latin typeface="Arial" panose="020B0604020202020204" pitchFamily="34" charset="0"/>
                <a:ea typeface="Calibri" panose="020F0502020204030204" pitchFamily="34" charset="0"/>
                <a:cs typeface="Arial" panose="020B0604020202020204" pitchFamily="34" charset="0"/>
              </a:rPr>
              <a:t>Jes</a:t>
            </a:r>
            <a:r>
              <a:rPr lang="es-MX" altLang="es-MX" sz="2539" dirty="0">
                <a:latin typeface="Calibri" panose="020F0502020204030204" pitchFamily="34" charset="0"/>
                <a:ea typeface="Calibri" panose="020F0502020204030204" pitchFamily="34" charset="0"/>
                <a:cs typeface="Arial" panose="020B0604020202020204" pitchFamily="34" charset="0"/>
              </a:rPr>
              <a:t>ú</a:t>
            </a:r>
            <a:r>
              <a:rPr lang="es-MX" altLang="es-MX" sz="2539" dirty="0">
                <a:latin typeface="Arial" panose="020B0604020202020204" pitchFamily="34" charset="0"/>
                <a:ea typeface="Calibri" panose="020F0502020204030204" pitchFamily="34" charset="0"/>
                <a:cs typeface="Arial" panose="020B0604020202020204" pitchFamily="34" charset="0"/>
              </a:rPr>
              <a:t>s Armando Posada Hern</a:t>
            </a:r>
            <a:r>
              <a:rPr lang="es-MX" altLang="es-MX" sz="2539" dirty="0">
                <a:latin typeface="Calibri" panose="020F0502020204030204" pitchFamily="34" charset="0"/>
                <a:ea typeface="Calibri" panose="020F0502020204030204" pitchFamily="34" charset="0"/>
                <a:cs typeface="Arial" panose="020B0604020202020204" pitchFamily="34" charset="0"/>
              </a:rPr>
              <a:t>á</a:t>
            </a:r>
            <a:r>
              <a:rPr lang="es-MX" altLang="es-MX" sz="2539" dirty="0">
                <a:latin typeface="Arial" panose="020B0604020202020204" pitchFamily="34" charset="0"/>
                <a:ea typeface="Calibri" panose="020F0502020204030204" pitchFamily="34" charset="0"/>
                <a:cs typeface="Arial" panose="020B0604020202020204" pitchFamily="34" charset="0"/>
              </a:rPr>
              <a:t>ndez</a:t>
            </a:r>
          </a:p>
          <a:p>
            <a:pPr algn="ctr" defTabSz="1161028" eaLnBrk="0" fontAlgn="base" hangingPunct="0">
              <a:spcBef>
                <a:spcPct val="0"/>
              </a:spcBef>
              <a:spcAft>
                <a:spcPct val="0"/>
              </a:spcAft>
            </a:pPr>
            <a:endParaRPr lang="es-MX" altLang="es-MX" sz="2539" dirty="0">
              <a:latin typeface="Arial" panose="020B0604020202020204" pitchFamily="34" charset="0"/>
              <a:ea typeface="Calibri" panose="020F0502020204030204" pitchFamily="34" charset="0"/>
              <a:cs typeface="Arial" panose="020B0604020202020204" pitchFamily="34" charset="0"/>
            </a:endParaRPr>
          </a:p>
          <a:p>
            <a:pPr algn="ctr" defTabSz="1161028" eaLnBrk="0" fontAlgn="base" hangingPunct="0">
              <a:spcBef>
                <a:spcPct val="0"/>
              </a:spcBef>
              <a:spcAft>
                <a:spcPct val="0"/>
              </a:spcAft>
            </a:pPr>
            <a:endParaRPr lang="es-MX" altLang="es-MX" sz="2287" dirty="0"/>
          </a:p>
          <a:p>
            <a:pPr algn="ctr" defTabSz="1161028" eaLnBrk="0" fontAlgn="base" hangingPunct="0">
              <a:spcBef>
                <a:spcPct val="0"/>
              </a:spcBef>
              <a:spcAft>
                <a:spcPct val="0"/>
              </a:spcAft>
            </a:pPr>
            <a:r>
              <a:rPr lang="es-MX" altLang="es-MX" sz="2539" dirty="0">
                <a:latin typeface="Arial" panose="020B0604020202020204" pitchFamily="34" charset="0"/>
                <a:ea typeface="Calibri" panose="020F0502020204030204" pitchFamily="34" charset="0"/>
                <a:cs typeface="Arial" panose="020B0604020202020204" pitchFamily="34" charset="0"/>
              </a:rPr>
              <a:t>A</a:t>
            </a:r>
            <a:r>
              <a:rPr lang="es-MX" altLang="es-MX" sz="2539" dirty="0">
                <a:latin typeface="Calibri" panose="020F0502020204030204" pitchFamily="34" charset="0"/>
                <a:ea typeface="Calibri" panose="020F0502020204030204" pitchFamily="34" charset="0"/>
                <a:cs typeface="Arial" panose="020B0604020202020204" pitchFamily="34" charset="0"/>
              </a:rPr>
              <a:t> </a:t>
            </a:r>
            <a:r>
              <a:rPr lang="es-MX" altLang="es-MX" sz="2539" dirty="0">
                <a:latin typeface="Arial" panose="020B0604020202020204" pitchFamily="34" charset="0"/>
                <a:ea typeface="Calibri" panose="020F0502020204030204" pitchFamily="34" charset="0"/>
                <a:cs typeface="Arial" panose="020B0604020202020204" pitchFamily="34" charset="0"/>
              </a:rPr>
              <a:t>07 de mayo de 2021. Saltillo, Coahuila de Zaragoza.</a:t>
            </a:r>
            <a:endParaRPr lang="es-MX" altLang="es-MX" sz="2287" dirty="0"/>
          </a:p>
          <a:p>
            <a:pPr defTabSz="1161028" eaLnBrk="0" fontAlgn="base" hangingPunct="0">
              <a:spcBef>
                <a:spcPct val="0"/>
              </a:spcBef>
              <a:spcAft>
                <a:spcPct val="0"/>
              </a:spcAft>
            </a:pPr>
            <a:endParaRPr lang="es-MX" altLang="es-MX" sz="2287" dirty="0">
              <a:latin typeface="Arial" panose="020B0604020202020204" pitchFamily="34" charset="0"/>
            </a:endParaRPr>
          </a:p>
        </p:txBody>
      </p:sp>
    </p:spTree>
    <p:extLst>
      <p:ext uri="{BB962C8B-B14F-4D97-AF65-F5344CB8AC3E}">
        <p14:creationId xmlns:p14="http://schemas.microsoft.com/office/powerpoint/2010/main" val="4111512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CB0385EF-FAD3-438B-B7B7-1239F765E7B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15479713" cy="10080625"/>
          </a:xfrm>
          <a:prstGeom prst="rect">
            <a:avLst/>
          </a:prstGeom>
          <a:solidFill>
            <a:srgbClr val="C7E7EF"/>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graphicFrame>
        <p:nvGraphicFramePr>
          <p:cNvPr id="7" name="Tabla 6">
            <a:extLst>
              <a:ext uri="{FF2B5EF4-FFF2-40B4-BE49-F238E27FC236}">
                <a16:creationId xmlns:a16="http://schemas.microsoft.com/office/drawing/2014/main" id="{C0CBE8A5-9A90-4FA3-91E4-99B7450F06AF}"/>
              </a:ext>
            </a:extLst>
          </p:cNvPr>
          <p:cNvGraphicFramePr>
            <a:graphicFrameLocks noGrp="1"/>
          </p:cNvGraphicFramePr>
          <p:nvPr>
            <p:extLst>
              <p:ext uri="{D42A27DB-BD31-4B8C-83A1-F6EECF244321}">
                <p14:modId xmlns:p14="http://schemas.microsoft.com/office/powerpoint/2010/main" val="2578263736"/>
              </p:ext>
            </p:extLst>
          </p:nvPr>
        </p:nvGraphicFramePr>
        <p:xfrm>
          <a:off x="1208495" y="210093"/>
          <a:ext cx="11462519" cy="9139724"/>
        </p:xfrm>
        <a:graphic>
          <a:graphicData uri="http://schemas.openxmlformats.org/drawingml/2006/table">
            <a:tbl>
              <a:tblPr firstRow="1" firstCol="1" bandRow="1"/>
              <a:tblGrid>
                <a:gridCol w="2838225">
                  <a:extLst>
                    <a:ext uri="{9D8B030D-6E8A-4147-A177-3AD203B41FA5}">
                      <a16:colId xmlns:a16="http://schemas.microsoft.com/office/drawing/2014/main" val="1018980747"/>
                    </a:ext>
                  </a:extLst>
                </a:gridCol>
                <a:gridCol w="2838225">
                  <a:extLst>
                    <a:ext uri="{9D8B030D-6E8A-4147-A177-3AD203B41FA5}">
                      <a16:colId xmlns:a16="http://schemas.microsoft.com/office/drawing/2014/main" val="3410469710"/>
                    </a:ext>
                  </a:extLst>
                </a:gridCol>
                <a:gridCol w="3705769">
                  <a:extLst>
                    <a:ext uri="{9D8B030D-6E8A-4147-A177-3AD203B41FA5}">
                      <a16:colId xmlns:a16="http://schemas.microsoft.com/office/drawing/2014/main" val="634509942"/>
                    </a:ext>
                  </a:extLst>
                </a:gridCol>
                <a:gridCol w="2080300">
                  <a:extLst>
                    <a:ext uri="{9D8B030D-6E8A-4147-A177-3AD203B41FA5}">
                      <a16:colId xmlns:a16="http://schemas.microsoft.com/office/drawing/2014/main" val="3890916911"/>
                    </a:ext>
                  </a:extLst>
                </a:gridCol>
              </a:tblGrid>
              <a:tr h="349018">
                <a:tc>
                  <a:txBody>
                    <a:bodyPr/>
                    <a:lstStyle/>
                    <a:p>
                      <a:pPr algn="l" fontAlgn="base">
                        <a:lnSpc>
                          <a:spcPct val="107000"/>
                        </a:lnSpc>
                        <a:spcAft>
                          <a:spcPts val="800"/>
                        </a:spcAft>
                      </a:pPr>
                      <a:r>
                        <a:rPr lang="es-ES" sz="1400" b="1" dirty="0">
                          <a:effectLst/>
                          <a:latin typeface="Arial" panose="020B0604020202020204" pitchFamily="34" charset="0"/>
                          <a:ea typeface="Times New Roman" panose="02020603050405020304" pitchFamily="18" charset="0"/>
                          <a:cs typeface="Arial" panose="020B0604020202020204" pitchFamily="34" charset="0"/>
                        </a:rPr>
                        <a:t>Sesión de Música en Preescolar</a:t>
                      </a:r>
                      <a:r>
                        <a:rPr lang="es-MX"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(3ero)grado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rowSpan="2">
                  <a:txBody>
                    <a:bodyPr/>
                    <a:lstStyle/>
                    <a:p>
                      <a:pPr algn="l" fontAlgn="base">
                        <a:lnSpc>
                          <a:spcPct val="107000"/>
                        </a:lnSpc>
                        <a:spcAft>
                          <a:spcPts val="800"/>
                        </a:spcAft>
                      </a:pPr>
                      <a:r>
                        <a:rPr lang="es-MX"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p>
                      <a:pPr algn="ctr" fontAlgn="base">
                        <a:lnSpc>
                          <a:spcPct val="107000"/>
                        </a:lnSpc>
                        <a:spcAft>
                          <a:spcPts val="800"/>
                        </a:spcAft>
                      </a:pPr>
                      <a:r>
                        <a:rPr lang="es-ES"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Secuencia didáctica (actividades de aprendizaje)</a:t>
                      </a:r>
                      <a:r>
                        <a:rPr lang="es-MX"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rowSpan="2">
                  <a:txBody>
                    <a:bodyPr/>
                    <a:lstStyle/>
                    <a:p>
                      <a:pPr algn="ctr" fontAlgn="base">
                        <a:lnSpc>
                          <a:spcPct val="107000"/>
                        </a:lnSpc>
                        <a:spcAft>
                          <a:spcPts val="800"/>
                        </a:spcAft>
                      </a:pPr>
                      <a:r>
                        <a:rPr lang="es-MX"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p>
                      <a:pPr algn="ctr" fontAlgn="base">
                        <a:lnSpc>
                          <a:spcPct val="107000"/>
                        </a:lnSpc>
                        <a:spcAft>
                          <a:spcPts val="800"/>
                        </a:spcAft>
                      </a:pPr>
                      <a:r>
                        <a:rPr lang="es-ES"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Recursos materiales, bibliográficos y digitales</a:t>
                      </a:r>
                      <a:r>
                        <a:rPr lang="es-MX"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rowSpan="2">
                  <a:txBody>
                    <a:bodyPr/>
                    <a:lstStyle/>
                    <a:p>
                      <a:pPr algn="ctr" fontAlgn="base">
                        <a:lnSpc>
                          <a:spcPct val="107000"/>
                        </a:lnSpc>
                        <a:spcAft>
                          <a:spcPts val="800"/>
                        </a:spcAft>
                      </a:pPr>
                      <a:r>
                        <a:rPr lang="es-MX"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ctr" fontAlgn="base">
                        <a:lnSpc>
                          <a:spcPct val="107000"/>
                        </a:lnSpc>
                        <a:spcAft>
                          <a:spcPts val="800"/>
                        </a:spcAft>
                      </a:pPr>
                      <a:r>
                        <a:rPr lang="es-E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Elementos de Evaluación</a:t>
                      </a:r>
                      <a:r>
                        <a:rPr lang="es-MX"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429593268"/>
                  </a:ext>
                </a:extLst>
              </a:tr>
              <a:tr h="357118">
                <a:tc>
                  <a:txBody>
                    <a:bodyPr/>
                    <a:lstStyle/>
                    <a:p>
                      <a:pPr algn="l" fontAlgn="base">
                        <a:lnSpc>
                          <a:spcPct val="107000"/>
                        </a:lnSpc>
                        <a:spcAft>
                          <a:spcPts val="800"/>
                        </a:spcAft>
                      </a:pPr>
                      <a:r>
                        <a:rPr lang="es-E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Fecha: </a:t>
                      </a:r>
                      <a:r>
                        <a:rPr lang="es-E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07 de mayo de 2021</a:t>
                      </a:r>
                      <a:r>
                        <a:rPr lang="es-MX"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endParaRPr lang="es-MX"/>
                    </a:p>
                  </a:txBody>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1644842226"/>
                  </a:ext>
                </a:extLst>
              </a:tr>
              <a:tr h="8342614">
                <a:tc gridSpan="2">
                  <a:txBody>
                    <a:bodyPr/>
                    <a:lstStyle/>
                    <a:p>
                      <a:pPr algn="l" fontAlgn="base">
                        <a:lnSpc>
                          <a:spcPct val="107000"/>
                        </a:lnSpc>
                        <a:spcAft>
                          <a:spcPts val="800"/>
                        </a:spcAft>
                      </a:pPr>
                      <a:r>
                        <a:rPr lang="es-ES" sz="1400" b="1" i="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ACTIVIDADES DE INICIO</a:t>
                      </a:r>
                      <a:r>
                        <a:rPr lang="es-ES" sz="1400"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MX"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algn="l" fontAlgn="base">
                        <a:lnSpc>
                          <a:spcPct val="107000"/>
                        </a:lnSpc>
                        <a:spcAft>
                          <a:spcPts val="800"/>
                        </a:spcAft>
                      </a:pPr>
                      <a:r>
                        <a:rPr lang="es-MX"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Para iniciar buen el día, la docente recibirá a los educandos con mucha actitud, ¡todos al foro chiquitines vamos a  saludarnos y después a hacer estiramientos con nuestro cuerpo!, para no tener pereza en nuestro día de trabajo, ¿Okey?, iniciaremos con el canto “buenos días señor sol”, ¿recuerdan la canción?, vamos a cantar muy fuerte que se escuche hasta sus casas y que sus papis los escuchen.</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ES" sz="1400" b="1" i="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ACTIVIDADES DE DESARROLLO:</a:t>
                      </a:r>
                      <a:r>
                        <a:rPr lang="es-MX" sz="1400" b="1"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MX" sz="1400" dirty="0">
                          <a:effectLst/>
                          <a:latin typeface="Arial" panose="020B0604020202020204" pitchFamily="34" charset="0"/>
                          <a:ea typeface="Times New Roman" panose="02020603050405020304" pitchFamily="18" charset="0"/>
                          <a:cs typeface="Arial" panose="020B0604020202020204" pitchFamily="34" charset="0"/>
                        </a:rPr>
                        <a:t> Mis niños para continuar con nuestras actividades, ya bailamos y cantamos mucho, ahora es momento de jugar.</a:t>
                      </a:r>
                    </a:p>
                    <a:p>
                      <a:pPr algn="l" fontAlgn="base">
                        <a:lnSpc>
                          <a:spcPct val="107000"/>
                        </a:lnSpc>
                        <a:spcAft>
                          <a:spcPts val="800"/>
                        </a:spcAft>
                      </a:pPr>
                      <a:r>
                        <a:rPr lang="es-MX" sz="1400" dirty="0">
                          <a:effectLst/>
                          <a:latin typeface="Arial" panose="020B0604020202020204" pitchFamily="34" charset="0"/>
                          <a:ea typeface="Times New Roman" panose="02020603050405020304" pitchFamily="18" charset="0"/>
                          <a:cs typeface="Arial" panose="020B0604020202020204" pitchFamily="34" charset="0"/>
                        </a:rPr>
                        <a:t>”Juego de las rimas”, vamos a realizar rimas, ¿Saben que es una rima?, "son  palabras riman cuando terminan con el mismo sonido ”ejemplo: gato rima con  pato“, les voy a proyectar el juego y entrete todos vamos a seleccionar palabras con las que puedan rimar, ¿entendimos?</a:t>
                      </a:r>
                    </a:p>
                    <a:p>
                      <a:pPr algn="l" fontAlgn="base">
                        <a:lnSpc>
                          <a:spcPct val="107000"/>
                        </a:lnSpc>
                        <a:spcAft>
                          <a:spcPts val="800"/>
                        </a:spcAft>
                      </a:pPr>
                      <a:r>
                        <a:rPr lang="es-ES" sz="1400" b="1" i="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ACTIVIDADES DE CIERRE:</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MX" sz="1400" dirty="0">
                          <a:effectLst/>
                          <a:latin typeface="Arial" panose="020B0604020202020204" pitchFamily="34" charset="0"/>
                          <a:ea typeface="Calibri" panose="020F0502020204030204" pitchFamily="34" charset="0"/>
                          <a:cs typeface="Arial" panose="020B0604020202020204" pitchFamily="34" charset="0"/>
                        </a:rPr>
                        <a:t>Para ya irnos a casita y descansar, vamos a anotar la tarea,</a:t>
                      </a:r>
                    </a:p>
                    <a:p>
                      <a:pPr algn="l" fontAlgn="base">
                        <a:lnSpc>
                          <a:spcPct val="107000"/>
                        </a:lnSpc>
                        <a:spcAft>
                          <a:spcPts val="800"/>
                        </a:spcAft>
                      </a:pPr>
                      <a:r>
                        <a:rPr lang="es-MX" sz="1400" dirty="0">
                          <a:effectLst/>
                          <a:latin typeface="Arial" panose="020B0604020202020204" pitchFamily="34" charset="0"/>
                          <a:ea typeface="Calibri" panose="020F0502020204030204" pitchFamily="34" charset="0"/>
                          <a:cs typeface="Arial" panose="020B0604020202020204" pitchFamily="34" charset="0"/>
                        </a:rPr>
                        <a:t>Para mañana me van a traer escrito el cantito de arrullo que sus abuelitas o sus mamás les cantaban cuando eran bebés o que aun se las sigan cantando a la hora de dormir.¿ Entendimos la tarea? Y mañana entre todos vamos a cantarlos.</a:t>
                      </a:r>
                    </a:p>
                    <a:p>
                      <a:pPr algn="l" fontAlgn="base">
                        <a:lnSpc>
                          <a:spcPct val="107000"/>
                        </a:lnSpc>
                        <a:spcAft>
                          <a:spcPts val="800"/>
                        </a:spcAft>
                      </a:pPr>
                      <a:r>
                        <a:rPr lang="es-MX" sz="1400" dirty="0">
                          <a:effectLst/>
                          <a:latin typeface="Arial" panose="020B0604020202020204" pitchFamily="34" charset="0"/>
                          <a:ea typeface="Calibri" panose="020F0502020204030204" pitchFamily="34" charset="0"/>
                          <a:cs typeface="Arial" panose="020B0604020202020204" pitchFamily="34" charset="0"/>
                        </a:rPr>
                        <a:t>Ahora si a cantar la canción “Son las 12”, ¡cantemos bien fuerte!, la educadora animando a los alumnos del cierre de día de jornada.</a:t>
                      </a:r>
                    </a:p>
                    <a:p>
                      <a:pPr algn="l" fontAlgn="base">
                        <a:lnSpc>
                          <a:spcPct val="107000"/>
                        </a:lnSpc>
                        <a:spcAft>
                          <a:spcPts val="800"/>
                        </a:spcAft>
                      </a:pP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E7EF"/>
                    </a:solidFill>
                  </a:tcPr>
                </a:tc>
                <a:tc hMerge="1">
                  <a:txBody>
                    <a:bodyPr/>
                    <a:lstStyle/>
                    <a:p>
                      <a:endParaRPr lang="es-MX"/>
                    </a:p>
                  </a:txBody>
                  <a:tcPr/>
                </a:tc>
                <a:tc>
                  <a:txBody>
                    <a:bodyPr/>
                    <a:lstStyle/>
                    <a:p>
                      <a:pPr marL="182880" algn="l" fontAlgn="base">
                        <a:lnSpc>
                          <a:spcPct val="107000"/>
                        </a:lnSpc>
                      </a:pPr>
                      <a:r>
                        <a:rPr lang="es-MX"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marL="354330" indent="-171450" algn="l" fontAlgn="base">
                        <a:lnSpc>
                          <a:spcPct val="107000"/>
                        </a:lnSpc>
                        <a:buFont typeface="Wingdings" panose="05000000000000000000" pitchFamily="2" charset="2"/>
                        <a:buChar char="§"/>
                      </a:pPr>
                      <a:r>
                        <a:rPr lang="es-MX" sz="1400" dirty="0">
                          <a:effectLst/>
                          <a:latin typeface="Arial" panose="020B0604020202020204" pitchFamily="34" charset="0"/>
                          <a:ea typeface="Times New Roman" panose="02020603050405020304" pitchFamily="18" charset="0"/>
                          <a:cs typeface="Arial" panose="020B0604020202020204" pitchFamily="34" charset="0"/>
                        </a:rPr>
                        <a:t> Bocina</a:t>
                      </a:r>
                    </a:p>
                    <a:p>
                      <a:pPr marL="354330" indent="-171450" algn="l" fontAlgn="base">
                        <a:lnSpc>
                          <a:spcPct val="107000"/>
                        </a:lnSpc>
                        <a:buFont typeface="Wingdings" panose="05000000000000000000" pitchFamily="2" charset="2"/>
                        <a:buChar char="§"/>
                      </a:pPr>
                      <a:r>
                        <a:rPr lang="es-MX" sz="1400" dirty="0">
                          <a:effectLst/>
                          <a:latin typeface="Arial" panose="020B0604020202020204" pitchFamily="34" charset="0"/>
                          <a:ea typeface="Calibri" panose="020F0502020204030204" pitchFamily="34" charset="0"/>
                          <a:cs typeface="Arial" panose="020B0604020202020204" pitchFamily="34" charset="0"/>
                        </a:rPr>
                        <a:t>Laptop</a:t>
                      </a:r>
                    </a:p>
                    <a:p>
                      <a:pPr marL="354330" indent="-171450" algn="l" fontAlgn="base">
                        <a:lnSpc>
                          <a:spcPct val="107000"/>
                        </a:lnSpc>
                        <a:buFont typeface="Wingdings" panose="05000000000000000000" pitchFamily="2" charset="2"/>
                        <a:buChar char="§"/>
                      </a:pPr>
                      <a:r>
                        <a:rPr lang="es-MX" sz="1400" dirty="0">
                          <a:effectLst/>
                          <a:latin typeface="Arial" panose="020B0604020202020204" pitchFamily="34" charset="0"/>
                          <a:ea typeface="Calibri" panose="020F0502020204030204" pitchFamily="34" charset="0"/>
                          <a:cs typeface="Arial" panose="020B0604020202020204" pitchFamily="34" charset="0"/>
                        </a:rPr>
                        <a:t>Internet</a:t>
                      </a:r>
                    </a:p>
                    <a:p>
                      <a:pPr marL="182880" indent="0" algn="l" fontAlgn="base">
                        <a:lnSpc>
                          <a:spcPct val="107000"/>
                        </a:lnSpc>
                        <a:buFont typeface="Wingdings" panose="05000000000000000000" pitchFamily="2" charset="2"/>
                        <a:buNone/>
                      </a:pPr>
                      <a:r>
                        <a:rPr lang="es-MX" sz="1400" dirty="0">
                          <a:effectLst/>
                          <a:latin typeface="Arial" panose="020B0604020202020204" pitchFamily="34" charset="0"/>
                          <a:ea typeface="Calibri" panose="020F0502020204030204" pitchFamily="34" charset="0"/>
                          <a:cs typeface="Arial" panose="020B0604020202020204" pitchFamily="34" charset="0"/>
                          <a:hlinkClick r:id="rId3"/>
                        </a:rPr>
                        <a:t>https://www.youtube.com/watch?v=V_yOPF92vpo</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marL="182880" indent="0" algn="l" fontAlgn="base">
                        <a:lnSpc>
                          <a:spcPct val="107000"/>
                        </a:lnSpc>
                        <a:buFont typeface="Wingdings" panose="05000000000000000000" pitchFamily="2" charset="2"/>
                        <a:buNone/>
                      </a:pPr>
                      <a:r>
                        <a:rPr lang="es-MX" sz="1400" dirty="0">
                          <a:effectLst/>
                          <a:latin typeface="Arial" panose="020B0604020202020204" pitchFamily="34" charset="0"/>
                          <a:ea typeface="Calibri" panose="020F0502020204030204" pitchFamily="34" charset="0"/>
                          <a:cs typeface="Arial" panose="020B0604020202020204" pitchFamily="34" charset="0"/>
                          <a:hlinkClick r:id="rId4"/>
                        </a:rPr>
                        <a:t>https://www.youtube.com/watch?v=71hiB8Z-03k</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marL="182880" indent="0" algn="l" fontAlgn="base">
                        <a:lnSpc>
                          <a:spcPct val="107000"/>
                        </a:lnSpc>
                        <a:buFont typeface="Wingdings" panose="05000000000000000000" pitchFamily="2" charset="2"/>
                        <a:buNone/>
                      </a:pP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marL="182880" indent="0" algn="l" fontAlgn="base">
                        <a:lnSpc>
                          <a:spcPct val="107000"/>
                        </a:lnSpc>
                        <a:buFont typeface="Wingdings" panose="05000000000000000000" pitchFamily="2" charset="2"/>
                        <a:buNone/>
                      </a:pP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marL="182880" algn="l" fontAlgn="base">
                        <a:lnSpc>
                          <a:spcPct val="107000"/>
                        </a:lnSpc>
                      </a:pPr>
                      <a:r>
                        <a:rPr lang="es-MX"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marL="354330" indent="-171450" algn="l" fontAlgn="base">
                        <a:lnSpc>
                          <a:spcPct val="107000"/>
                        </a:lnSpc>
                        <a:buFont typeface="Wingdings" panose="05000000000000000000" pitchFamily="2" charset="2"/>
                        <a:buChar char="§"/>
                      </a:pPr>
                      <a:r>
                        <a:rPr lang="es-MX" sz="1400" dirty="0">
                          <a:effectLst/>
                          <a:latin typeface="Arial" panose="020B0604020202020204" pitchFamily="34" charset="0"/>
                          <a:ea typeface="Times New Roman" panose="02020603050405020304" pitchFamily="18" charset="0"/>
                          <a:cs typeface="Arial" panose="020B0604020202020204" pitchFamily="34" charset="0"/>
                        </a:rPr>
                        <a:t>Bocina</a:t>
                      </a:r>
                    </a:p>
                    <a:p>
                      <a:pPr marL="354330" indent="-171450" algn="l" fontAlgn="base">
                        <a:lnSpc>
                          <a:spcPct val="107000"/>
                        </a:lnSpc>
                        <a:buFont typeface="Wingdings" panose="05000000000000000000" pitchFamily="2" charset="2"/>
                        <a:buChar char="§"/>
                      </a:pPr>
                      <a:r>
                        <a:rPr lang="es-MX" sz="1400" dirty="0">
                          <a:effectLst/>
                          <a:latin typeface="Arial" panose="020B0604020202020204" pitchFamily="34" charset="0"/>
                          <a:ea typeface="Times New Roman" panose="02020603050405020304" pitchFamily="18" charset="0"/>
                          <a:cs typeface="Arial" panose="020B0604020202020204" pitchFamily="34" charset="0"/>
                        </a:rPr>
                        <a:t>Laptop</a:t>
                      </a:r>
                    </a:p>
                    <a:p>
                      <a:pPr marL="354330" indent="-171450" algn="l" fontAlgn="base">
                        <a:lnSpc>
                          <a:spcPct val="107000"/>
                        </a:lnSpc>
                        <a:buFont typeface="Wingdings" panose="05000000000000000000" pitchFamily="2" charset="2"/>
                        <a:buChar char="§"/>
                      </a:pPr>
                      <a:r>
                        <a:rPr lang="es-MX" sz="1400" dirty="0">
                          <a:effectLst/>
                          <a:latin typeface="Arial" panose="020B0604020202020204" pitchFamily="34" charset="0"/>
                          <a:ea typeface="Times New Roman" panose="02020603050405020304" pitchFamily="18" charset="0"/>
                          <a:cs typeface="Arial" panose="020B0604020202020204" pitchFamily="34" charset="0"/>
                        </a:rPr>
                        <a:t>Internet</a:t>
                      </a:r>
                    </a:p>
                    <a:p>
                      <a:pPr marL="354330" indent="-171450" algn="l" fontAlgn="base">
                        <a:lnSpc>
                          <a:spcPct val="107000"/>
                        </a:lnSpc>
                        <a:buFont typeface="Wingdings" panose="05000000000000000000" pitchFamily="2" charset="2"/>
                        <a:buChar char="§"/>
                      </a:pPr>
                      <a:r>
                        <a:rPr lang="es-MX" sz="1400" dirty="0">
                          <a:effectLst/>
                          <a:latin typeface="Arial" panose="020B0604020202020204" pitchFamily="34" charset="0"/>
                          <a:ea typeface="Times New Roman" panose="02020603050405020304" pitchFamily="18" charset="0"/>
                          <a:cs typeface="Arial" panose="020B0604020202020204" pitchFamily="34" charset="0"/>
                        </a:rPr>
                        <a:t>Proyector</a:t>
                      </a:r>
                    </a:p>
                    <a:p>
                      <a:pPr marL="182880" indent="0" algn="l" fontAlgn="base">
                        <a:lnSpc>
                          <a:spcPct val="107000"/>
                        </a:lnSpc>
                        <a:buFont typeface="Wingdings" panose="05000000000000000000" pitchFamily="2" charset="2"/>
                        <a:buNone/>
                      </a:pPr>
                      <a:r>
                        <a:rPr lang="es-MX" sz="1400" dirty="0">
                          <a:effectLst/>
                          <a:latin typeface="Arial" panose="020B0604020202020204" pitchFamily="34" charset="0"/>
                          <a:ea typeface="Times New Roman" panose="02020603050405020304" pitchFamily="18" charset="0"/>
                          <a:cs typeface="Arial" panose="020B0604020202020204" pitchFamily="34" charset="0"/>
                          <a:hlinkClick r:id="rId5"/>
                        </a:rPr>
                        <a:t>https://www.youtube.com/watch?v=TR7HZ43lwl8</a:t>
                      </a:r>
                      <a:endParaRPr lang="es-MX" sz="1400" dirty="0">
                        <a:effectLst/>
                        <a:latin typeface="Arial" panose="020B0604020202020204" pitchFamily="34" charset="0"/>
                        <a:ea typeface="Times New Roman" panose="02020603050405020304" pitchFamily="18" charset="0"/>
                        <a:cs typeface="Arial" panose="020B0604020202020204" pitchFamily="34" charset="0"/>
                      </a:endParaRPr>
                    </a:p>
                    <a:p>
                      <a:pPr marL="182880" indent="0" algn="l" fontAlgn="base">
                        <a:lnSpc>
                          <a:spcPct val="107000"/>
                        </a:lnSpc>
                        <a:buFont typeface="Wingdings" panose="05000000000000000000" pitchFamily="2" charset="2"/>
                        <a:buNone/>
                      </a:pPr>
                      <a:r>
                        <a:rPr lang="es-MX"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marL="182880" algn="l" fontAlgn="base">
                        <a:lnSpc>
                          <a:spcPct val="107000"/>
                        </a:lnSpc>
                      </a:pPr>
                      <a:r>
                        <a:rPr lang="es-MX"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marL="182880" algn="l" fontAlgn="base">
                        <a:lnSpc>
                          <a:spcPct val="107000"/>
                        </a:lnSpc>
                      </a:pPr>
                      <a:r>
                        <a:rPr lang="es-MX"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marL="354330" indent="-171450" algn="l" fontAlgn="base">
                        <a:lnSpc>
                          <a:spcPct val="107000"/>
                        </a:lnSpc>
                        <a:spcAft>
                          <a:spcPts val="800"/>
                        </a:spcAft>
                        <a:buFont typeface="Arial" panose="020B0604020202020204" pitchFamily="34" charset="0"/>
                        <a:buChar char="•"/>
                      </a:pPr>
                      <a:r>
                        <a:rPr lang="es-MX" sz="1400" dirty="0">
                          <a:effectLst/>
                          <a:latin typeface="Arial" panose="020B0604020202020204" pitchFamily="34" charset="0"/>
                          <a:ea typeface="Calibri" panose="020F0502020204030204" pitchFamily="34" charset="0"/>
                          <a:cs typeface="Arial" panose="020B0604020202020204" pitchFamily="34" charset="0"/>
                        </a:rPr>
                        <a:t>Bocina</a:t>
                      </a:r>
                    </a:p>
                    <a:p>
                      <a:pPr marL="354330" indent="-171450" algn="l" fontAlgn="base">
                        <a:lnSpc>
                          <a:spcPct val="107000"/>
                        </a:lnSpc>
                        <a:spcAft>
                          <a:spcPts val="800"/>
                        </a:spcAft>
                        <a:buFont typeface="Arial" panose="020B0604020202020204" pitchFamily="34" charset="0"/>
                        <a:buChar char="•"/>
                      </a:pPr>
                      <a:r>
                        <a:rPr lang="es-MX" sz="1400" dirty="0">
                          <a:effectLst/>
                          <a:latin typeface="Arial" panose="020B0604020202020204" pitchFamily="34" charset="0"/>
                          <a:ea typeface="Calibri" panose="020F0502020204030204" pitchFamily="34" charset="0"/>
                          <a:cs typeface="Arial" panose="020B0604020202020204" pitchFamily="34" charset="0"/>
                        </a:rPr>
                        <a:t>Laptop</a:t>
                      </a:r>
                    </a:p>
                    <a:p>
                      <a:pPr marL="354330" indent="-171450" algn="l" fontAlgn="base">
                        <a:lnSpc>
                          <a:spcPct val="107000"/>
                        </a:lnSpc>
                        <a:spcAft>
                          <a:spcPts val="800"/>
                        </a:spcAft>
                        <a:buFont typeface="Arial" panose="020B0604020202020204" pitchFamily="34" charset="0"/>
                        <a:buChar char="•"/>
                      </a:pPr>
                      <a:r>
                        <a:rPr lang="es-MX" sz="1400" dirty="0">
                          <a:effectLst/>
                          <a:latin typeface="Arial" panose="020B0604020202020204" pitchFamily="34" charset="0"/>
                          <a:ea typeface="Calibri" panose="020F0502020204030204" pitchFamily="34" charset="0"/>
                          <a:cs typeface="Arial" panose="020B0604020202020204" pitchFamily="34" charset="0"/>
                        </a:rPr>
                        <a:t>Internet</a:t>
                      </a:r>
                    </a:p>
                    <a:p>
                      <a:pPr marL="182880" indent="0" algn="l" fontAlgn="base">
                        <a:lnSpc>
                          <a:spcPct val="107000"/>
                        </a:lnSpc>
                        <a:spcAft>
                          <a:spcPts val="800"/>
                        </a:spcAft>
                        <a:buFont typeface="Arial" panose="020B0604020202020204" pitchFamily="34" charset="0"/>
                        <a:buNone/>
                      </a:pPr>
                      <a:r>
                        <a:rPr lang="es-MX" sz="1400" dirty="0">
                          <a:effectLst/>
                          <a:latin typeface="Arial" panose="020B0604020202020204" pitchFamily="34" charset="0"/>
                          <a:ea typeface="Calibri" panose="020F0502020204030204" pitchFamily="34" charset="0"/>
                          <a:cs typeface="Arial" panose="020B0604020202020204" pitchFamily="34" charset="0"/>
                          <a:hlinkClick r:id="rId6"/>
                        </a:rPr>
                        <a:t>https://www.youtube.com/watch?v=EHq3FYPc_hY</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marL="354330" indent="-171450" algn="l" fontAlgn="base">
                        <a:lnSpc>
                          <a:spcPct val="107000"/>
                        </a:lnSpc>
                        <a:spcAft>
                          <a:spcPts val="800"/>
                        </a:spcAft>
                        <a:buFont typeface="Arial" panose="020B0604020202020204" pitchFamily="34" charset="0"/>
                        <a:buChar char="•"/>
                      </a:pP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MX"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MX"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MX"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MX" sz="1400" dirty="0">
                          <a:effectLst/>
                          <a:latin typeface="Arial" panose="020B0604020202020204" pitchFamily="34" charset="0"/>
                          <a:ea typeface="Calibri" panose="020F0502020204030204" pitchFamily="34" charset="0"/>
                          <a:cs typeface="Arial" panose="020B060402020202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E7EF"/>
                    </a:solidFill>
                  </a:tcPr>
                </a:tc>
                <a:tc>
                  <a:txBody>
                    <a:bodyPr/>
                    <a:lstStyle/>
                    <a:p>
                      <a:pPr algn="l" fontAlgn="base">
                        <a:lnSpc>
                          <a:spcPct val="107000"/>
                        </a:lnSpc>
                        <a:spcAft>
                          <a:spcPts val="800"/>
                        </a:spcAft>
                      </a:pPr>
                      <a:r>
                        <a:rPr lang="es-ES" sz="1400" dirty="0">
                          <a:effectLst/>
                          <a:latin typeface="Arial" panose="020B0604020202020204" pitchFamily="34" charset="0"/>
                          <a:ea typeface="Times New Roman" panose="02020603050405020304" pitchFamily="18" charset="0"/>
                          <a:cs typeface="Arial" panose="020B0604020202020204" pitchFamily="34" charset="0"/>
                        </a:rPr>
                        <a:t> Instrumento de observación:</a:t>
                      </a:r>
                    </a:p>
                    <a:p>
                      <a:pPr algn="l" fontAlgn="base">
                        <a:lnSpc>
                          <a:spcPct val="107000"/>
                        </a:lnSpc>
                        <a:spcAft>
                          <a:spcPts val="800"/>
                        </a:spcAft>
                      </a:pPr>
                      <a:r>
                        <a:rPr lang="es-ES" sz="1400" dirty="0">
                          <a:effectLst/>
                          <a:latin typeface="Arial" panose="020B0604020202020204" pitchFamily="34" charset="0"/>
                          <a:ea typeface="Calibri" panose="020F0502020204030204" pitchFamily="34" charset="0"/>
                          <a:cs typeface="Arial" panose="020B0604020202020204" pitchFamily="34" charset="0"/>
                        </a:rPr>
                        <a:t>Que cada alumno participe en las indicaciones dadas, prestar atención a lo que marca el video, cantar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ES"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ES" sz="1400" dirty="0">
                          <a:effectLst/>
                          <a:latin typeface="Arial" panose="020B0604020202020204" pitchFamily="34" charset="0"/>
                          <a:ea typeface="Times New Roman" panose="02020603050405020304" pitchFamily="18" charset="0"/>
                          <a:cs typeface="Arial" panose="020B0604020202020204" pitchFamily="34" charset="0"/>
                        </a:rPr>
                        <a:t> Participación en el juego de manera grupal e individual.</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ES"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ES"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ES"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ES"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ES" sz="1400" dirty="0">
                          <a:effectLst/>
                          <a:latin typeface="Arial" panose="020B0604020202020204" pitchFamily="34" charset="0"/>
                          <a:ea typeface="Times New Roman" panose="02020603050405020304" pitchFamily="18" charset="0"/>
                          <a:cs typeface="Arial" panose="020B0604020202020204" pitchFamily="34" charset="0"/>
                        </a:rPr>
                        <a:t> </a:t>
                      </a:r>
                    </a:p>
                    <a:p>
                      <a:pPr algn="l" fontAlgn="base">
                        <a:lnSpc>
                          <a:spcPct val="107000"/>
                        </a:lnSpc>
                        <a:spcAft>
                          <a:spcPts val="800"/>
                        </a:spcAft>
                      </a:pPr>
                      <a:endParaRPr lang="es-ES" sz="1400" dirty="0">
                        <a:effectLst/>
                        <a:latin typeface="Arial" panose="020B0604020202020204" pitchFamily="34" charset="0"/>
                        <a:ea typeface="Times New Roman" panose="02020603050405020304" pitchFamily="18" charset="0"/>
                        <a:cs typeface="Arial" panose="020B0604020202020204" pitchFamily="34" charset="0"/>
                      </a:endParaRPr>
                    </a:p>
                    <a:p>
                      <a:pPr algn="l" fontAlgn="base">
                        <a:lnSpc>
                          <a:spcPct val="107000"/>
                        </a:lnSpc>
                        <a:spcAft>
                          <a:spcPts val="800"/>
                        </a:spcAft>
                      </a:pPr>
                      <a:endParaRPr lang="es-MX" sz="1400" dirty="0">
                        <a:effectLst/>
                        <a:latin typeface="Arial" panose="020B0604020202020204" pitchFamily="34" charset="0"/>
                        <a:ea typeface="Times New Roman" panose="02020603050405020304" pitchFamily="18" charset="0"/>
                        <a:cs typeface="Arial" panose="020B0604020202020204" pitchFamily="34" charset="0"/>
                      </a:endParaRPr>
                    </a:p>
                    <a:p>
                      <a:pPr algn="l" fontAlgn="base">
                        <a:lnSpc>
                          <a:spcPct val="107000"/>
                        </a:lnSpc>
                        <a:spcAft>
                          <a:spcPts val="800"/>
                        </a:spcAft>
                      </a:pPr>
                      <a:r>
                        <a:rPr lang="es-MX" sz="1400" dirty="0">
                          <a:effectLst/>
                          <a:latin typeface="Arial" panose="020B0604020202020204" pitchFamily="34" charset="0"/>
                          <a:ea typeface="Calibri" panose="020F0502020204030204" pitchFamily="34" charset="0"/>
                          <a:cs typeface="Arial" panose="020B0604020202020204" pitchFamily="34" charset="0"/>
                        </a:rPr>
                        <a:t>La participación en el canto, la escritura de la tarea.</a:t>
                      </a:r>
                    </a:p>
                    <a:p>
                      <a:pPr algn="l" fontAlgn="base">
                        <a:lnSpc>
                          <a:spcPct val="107000"/>
                        </a:lnSpc>
                        <a:spcAft>
                          <a:spcPts val="800"/>
                        </a:spcAft>
                      </a:pPr>
                      <a:r>
                        <a:rPr lang="es-ES"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ES"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ES"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ES"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ES"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ES"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p>
                      <a:pPr algn="l" fontAlgn="base">
                        <a:lnSpc>
                          <a:spcPct val="107000"/>
                        </a:lnSpc>
                        <a:spcAft>
                          <a:spcPts val="800"/>
                        </a:spcAft>
                      </a:pPr>
                      <a:r>
                        <a:rPr lang="es-ES" sz="1400"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E7EF"/>
                    </a:solidFill>
                  </a:tcPr>
                </a:tc>
                <a:extLst>
                  <a:ext uri="{0D108BD9-81ED-4DB2-BD59-A6C34878D82A}">
                    <a16:rowId xmlns:a16="http://schemas.microsoft.com/office/drawing/2014/main" val="4223018200"/>
                  </a:ext>
                </a:extLst>
              </a:tr>
            </a:tbl>
          </a:graphicData>
        </a:graphic>
      </p:graphicFrame>
    </p:spTree>
    <p:extLst>
      <p:ext uri="{BB962C8B-B14F-4D97-AF65-F5344CB8AC3E}">
        <p14:creationId xmlns:p14="http://schemas.microsoft.com/office/powerpoint/2010/main" val="3262419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D365F483-B2C2-4566-B2AD-A53CF500914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15479713" cy="1008062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graphicFrame>
        <p:nvGraphicFramePr>
          <p:cNvPr id="6" name="Tabla 5">
            <a:extLst>
              <a:ext uri="{FF2B5EF4-FFF2-40B4-BE49-F238E27FC236}">
                <a16:creationId xmlns:a16="http://schemas.microsoft.com/office/drawing/2014/main" id="{99ACA0BA-7B03-46D1-A955-85B0545BFFFB}"/>
              </a:ext>
            </a:extLst>
          </p:cNvPr>
          <p:cNvGraphicFramePr>
            <a:graphicFrameLocks noGrp="1"/>
          </p:cNvGraphicFramePr>
          <p:nvPr>
            <p:extLst>
              <p:ext uri="{D42A27DB-BD31-4B8C-83A1-F6EECF244321}">
                <p14:modId xmlns:p14="http://schemas.microsoft.com/office/powerpoint/2010/main" val="999746923"/>
              </p:ext>
            </p:extLst>
          </p:nvPr>
        </p:nvGraphicFramePr>
        <p:xfrm>
          <a:off x="2008595" y="1215598"/>
          <a:ext cx="11462519" cy="998157"/>
        </p:xfrm>
        <a:graphic>
          <a:graphicData uri="http://schemas.openxmlformats.org/drawingml/2006/table">
            <a:tbl>
              <a:tblPr firstRow="1" firstCol="1" bandRow="1"/>
              <a:tblGrid>
                <a:gridCol w="11462519">
                  <a:extLst>
                    <a:ext uri="{9D8B030D-6E8A-4147-A177-3AD203B41FA5}">
                      <a16:colId xmlns:a16="http://schemas.microsoft.com/office/drawing/2014/main" val="1039209778"/>
                    </a:ext>
                  </a:extLst>
                </a:gridCol>
              </a:tblGrid>
              <a:tr h="772049">
                <a:tc>
                  <a:txBody>
                    <a:bodyPr/>
                    <a:lstStyle/>
                    <a:p>
                      <a:pPr marL="0" indent="0" algn="l" fontAlgn="base">
                        <a:lnSpc>
                          <a:spcPct val="107000"/>
                        </a:lnSpc>
                        <a:spcAft>
                          <a:spcPts val="800"/>
                        </a:spcAft>
                        <a:tabLst>
                          <a:tab pos="7448550" algn="l"/>
                        </a:tabLst>
                      </a:pPr>
                      <a:r>
                        <a:rPr lang="es-MX" sz="1400" b="1" u="sng" dirty="0">
                          <a:effectLst/>
                          <a:latin typeface="Arial" panose="020B0604020202020204" pitchFamily="34" charset="0"/>
                          <a:ea typeface="Calibri" panose="020F0502020204030204" pitchFamily="34" charset="0"/>
                          <a:cs typeface="Arial" panose="020B0604020202020204" pitchFamily="34" charset="0"/>
                        </a:rPr>
                        <a:t>Observaciones: </a:t>
                      </a:r>
                      <a:r>
                        <a:rPr lang="es-MX" sz="1400" b="0" u="none" dirty="0">
                          <a:effectLst/>
                          <a:latin typeface="Arial" panose="020B0604020202020204" pitchFamily="34" charset="0"/>
                          <a:ea typeface="Calibri" panose="020F0502020204030204" pitchFamily="34" charset="0"/>
                          <a:cs typeface="Arial" panose="020B0604020202020204" pitchFamily="34" charset="0"/>
                        </a:rPr>
                        <a:t> El alumnado participa de una forma divertida y dinámica, alcanzan a llegar al objetivo, el saber interactuar entre ellos en cuanto el juego, en el canto se divierten de una manera inexplicable, quieren seguir repitiéndola en varias ocasiones, acatan todas las ordenes dadas por la docente, atienden bien, escuchan, posteriormente actúan.</a:t>
                      </a:r>
                    </a:p>
                    <a:p>
                      <a:pPr marL="0" indent="0" algn="l" fontAlgn="base">
                        <a:lnSpc>
                          <a:spcPct val="107000"/>
                        </a:lnSpc>
                        <a:spcAft>
                          <a:spcPts val="800"/>
                        </a:spcAft>
                        <a:tabLst>
                          <a:tab pos="7448550" algn="l"/>
                        </a:tabLst>
                      </a:pPr>
                      <a:r>
                        <a:rPr lang="es-MX" sz="1400" b="0" u="none" dirty="0">
                          <a:effectLst/>
                          <a:latin typeface="Arial" panose="020B0604020202020204" pitchFamily="34" charset="0"/>
                          <a:ea typeface="Calibri" panose="020F0502020204030204" pitchFamily="34" charset="0"/>
                          <a:cs typeface="Arial" panose="020B0604020202020204" pitchFamily="34" charset="0"/>
                        </a:rPr>
                        <a:t>El juego y el canto es buen aliado para el aprendizaje en los niños.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E7EF"/>
                    </a:solidFill>
                  </a:tcPr>
                </a:tc>
                <a:extLst>
                  <a:ext uri="{0D108BD9-81ED-4DB2-BD59-A6C34878D82A}">
                    <a16:rowId xmlns:a16="http://schemas.microsoft.com/office/drawing/2014/main" val="326115326"/>
                  </a:ext>
                </a:extLst>
              </a:tr>
            </a:tbl>
          </a:graphicData>
        </a:graphic>
      </p:graphicFrame>
    </p:spTree>
    <p:extLst>
      <p:ext uri="{BB962C8B-B14F-4D97-AF65-F5344CB8AC3E}">
        <p14:creationId xmlns:p14="http://schemas.microsoft.com/office/powerpoint/2010/main" val="2918408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578FA533-3318-4C0F-A1DE-075DF085948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5479713" cy="1008062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CuadroTexto 5">
            <a:extLst>
              <a:ext uri="{FF2B5EF4-FFF2-40B4-BE49-F238E27FC236}">
                <a16:creationId xmlns:a16="http://schemas.microsoft.com/office/drawing/2014/main" id="{C29E301F-375E-4067-BE23-7A2819E49B11}"/>
              </a:ext>
            </a:extLst>
          </p:cNvPr>
          <p:cNvSpPr txBox="1"/>
          <p:nvPr/>
        </p:nvSpPr>
        <p:spPr>
          <a:xfrm>
            <a:off x="2857795" y="3038368"/>
            <a:ext cx="4033655" cy="796244"/>
          </a:xfrm>
          <a:prstGeom prst="rect">
            <a:avLst/>
          </a:prstGeom>
          <a:noFill/>
        </p:spPr>
        <p:txBody>
          <a:bodyPr wrap="square" rtlCol="0">
            <a:spAutoFit/>
          </a:bodyPr>
          <a:lstStyle/>
          <a:p>
            <a:r>
              <a:rPr lang="es-MX" sz="2287" dirty="0">
                <a:latin typeface="Lucida Calligraphy" panose="03010101010101010101" pitchFamily="66" charset="0"/>
              </a:rPr>
              <a:t>Link de el video “Rima y arrullos”</a:t>
            </a:r>
          </a:p>
        </p:txBody>
      </p:sp>
      <p:sp>
        <p:nvSpPr>
          <p:cNvPr id="8" name="CuadroTexto 7">
            <a:extLst>
              <a:ext uri="{FF2B5EF4-FFF2-40B4-BE49-F238E27FC236}">
                <a16:creationId xmlns:a16="http://schemas.microsoft.com/office/drawing/2014/main" id="{BFE985F1-ED33-44A2-BE55-531D8D6144C2}"/>
              </a:ext>
            </a:extLst>
          </p:cNvPr>
          <p:cNvSpPr txBox="1"/>
          <p:nvPr/>
        </p:nvSpPr>
        <p:spPr>
          <a:xfrm>
            <a:off x="1819613" y="4069073"/>
            <a:ext cx="8015215" cy="1148199"/>
          </a:xfrm>
          <a:prstGeom prst="rect">
            <a:avLst/>
          </a:prstGeom>
          <a:noFill/>
        </p:spPr>
        <p:txBody>
          <a:bodyPr wrap="square">
            <a:spAutoFit/>
          </a:bodyPr>
          <a:lstStyle/>
          <a:p>
            <a:r>
              <a:rPr lang="es-MX" sz="2287" dirty="0">
                <a:hlinkClick r:id="rId3"/>
              </a:rPr>
              <a:t>https://www.youtube.com/watch?v=z5hL2pU6WmE</a:t>
            </a:r>
            <a:endParaRPr lang="es-MX" sz="2287" dirty="0"/>
          </a:p>
          <a:p>
            <a:r>
              <a:rPr lang="es-MX" sz="2287" dirty="0">
                <a:hlinkClick r:id="rId4"/>
              </a:rPr>
              <a:t>https://www.youtube.com/watch?v=MlzvIy0VIwM</a:t>
            </a:r>
            <a:endParaRPr lang="es-MX" sz="2287" dirty="0"/>
          </a:p>
          <a:p>
            <a:endParaRPr lang="es-MX" sz="2287" dirty="0"/>
          </a:p>
        </p:txBody>
      </p:sp>
    </p:spTree>
    <p:extLst>
      <p:ext uri="{BB962C8B-B14F-4D97-AF65-F5344CB8AC3E}">
        <p14:creationId xmlns:p14="http://schemas.microsoft.com/office/powerpoint/2010/main" val="387730119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TotalTime>
  <Words>602</Words>
  <Application>Microsoft Office PowerPoint</Application>
  <PresentationFormat>Personalizado</PresentationFormat>
  <Paragraphs>90</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Calibri Light</vt:lpstr>
      <vt:lpstr>Lucida Calligraphy</vt:lpstr>
      <vt:lpstr>Wingdings</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KAREN MARISOL MARTINEZ REYES</dc:creator>
  <cp:lastModifiedBy>KAREN MARISOL MARTINEZ REYES</cp:lastModifiedBy>
  <cp:revision>11</cp:revision>
  <dcterms:created xsi:type="dcterms:W3CDTF">2021-05-06T18:22:31Z</dcterms:created>
  <dcterms:modified xsi:type="dcterms:W3CDTF">2021-05-06T20:04:09Z</dcterms:modified>
</cp:coreProperties>
</file>