
<file path=[Content_Types].xml><?xml version="1.0" encoding="utf-8"?>
<Types xmlns="http://schemas.openxmlformats.org/package/2006/content-types">
  <Default Extension="gif" ContentType="image/gi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9" r:id="rId4"/>
    <p:sldId id="258" r:id="rId5"/>
  </p:sldIdLst>
  <p:sldSz cx="15479713" cy="10080625"/>
  <p:notesSz cx="9144000" cy="6858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7E7EF"/>
    <a:srgbClr val="F8D3BA"/>
    <a:srgbClr val="FED6F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p:scale>
          <a:sx n="57" d="100"/>
          <a:sy n="57" d="100"/>
        </p:scale>
        <p:origin x="594" y="-58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1160979" y="1649770"/>
            <a:ext cx="13157756" cy="3509551"/>
          </a:xfrm>
        </p:spPr>
        <p:txBody>
          <a:bodyPr anchor="b"/>
          <a:lstStyle>
            <a:lvl1pPr algn="ctr">
              <a:defRPr sz="8819"/>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934964" y="5294662"/>
            <a:ext cx="11609785" cy="2433817"/>
          </a:xfrm>
        </p:spPr>
        <p:txBody>
          <a:bodyPr/>
          <a:lstStyle>
            <a:lvl1pPr marL="0" indent="0" algn="ctr">
              <a:buNone/>
              <a:defRPr sz="3528"/>
            </a:lvl1pPr>
            <a:lvl2pPr marL="672038" indent="0" algn="ctr">
              <a:buNone/>
              <a:defRPr sz="2940"/>
            </a:lvl2pPr>
            <a:lvl3pPr marL="1344077" indent="0" algn="ctr">
              <a:buNone/>
              <a:defRPr sz="2646"/>
            </a:lvl3pPr>
            <a:lvl4pPr marL="2016115" indent="0" algn="ctr">
              <a:buNone/>
              <a:defRPr sz="2352"/>
            </a:lvl4pPr>
            <a:lvl5pPr marL="2688153" indent="0" algn="ctr">
              <a:buNone/>
              <a:defRPr sz="2352"/>
            </a:lvl5pPr>
            <a:lvl6pPr marL="3360191" indent="0" algn="ctr">
              <a:buNone/>
              <a:defRPr sz="2352"/>
            </a:lvl6pPr>
            <a:lvl7pPr marL="4032230" indent="0" algn="ctr">
              <a:buNone/>
              <a:defRPr sz="2352"/>
            </a:lvl7pPr>
            <a:lvl8pPr marL="4704268" indent="0" algn="ctr">
              <a:buNone/>
              <a:defRPr sz="2352"/>
            </a:lvl8pPr>
            <a:lvl9pPr marL="5376306" indent="0" algn="ctr">
              <a:buNone/>
              <a:defRPr sz="2352"/>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A1BFD34D-23F3-4F5B-BFE1-67F4359E9869}" type="datetimeFigureOut">
              <a:rPr lang="es-MX" smtClean="0"/>
              <a:t>06/05/2021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C036F2FF-D48C-4A17-8D2E-AF2B096EDB29}" type="slidenum">
              <a:rPr lang="es-MX" smtClean="0"/>
              <a:t>‹Nº›</a:t>
            </a:fld>
            <a:endParaRPr lang="es-MX"/>
          </a:p>
        </p:txBody>
      </p:sp>
    </p:spTree>
    <p:extLst>
      <p:ext uri="{BB962C8B-B14F-4D97-AF65-F5344CB8AC3E}">
        <p14:creationId xmlns:p14="http://schemas.microsoft.com/office/powerpoint/2010/main" val="33269219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A1BFD34D-23F3-4F5B-BFE1-67F4359E9869}" type="datetimeFigureOut">
              <a:rPr lang="es-MX" smtClean="0"/>
              <a:t>06/05/2021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C036F2FF-D48C-4A17-8D2E-AF2B096EDB29}" type="slidenum">
              <a:rPr lang="es-MX" smtClean="0"/>
              <a:t>‹Nº›</a:t>
            </a:fld>
            <a:endParaRPr lang="es-MX"/>
          </a:p>
        </p:txBody>
      </p:sp>
    </p:spTree>
    <p:extLst>
      <p:ext uri="{BB962C8B-B14F-4D97-AF65-F5344CB8AC3E}">
        <p14:creationId xmlns:p14="http://schemas.microsoft.com/office/powerpoint/2010/main" val="11256919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077671" y="536700"/>
            <a:ext cx="3337813" cy="8542864"/>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1064231" y="536700"/>
            <a:ext cx="9819943" cy="8542864"/>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A1BFD34D-23F3-4F5B-BFE1-67F4359E9869}" type="datetimeFigureOut">
              <a:rPr lang="es-MX" smtClean="0"/>
              <a:t>06/05/2021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C036F2FF-D48C-4A17-8D2E-AF2B096EDB29}" type="slidenum">
              <a:rPr lang="es-MX" smtClean="0"/>
              <a:t>‹Nº›</a:t>
            </a:fld>
            <a:endParaRPr lang="es-MX"/>
          </a:p>
        </p:txBody>
      </p:sp>
    </p:spTree>
    <p:extLst>
      <p:ext uri="{BB962C8B-B14F-4D97-AF65-F5344CB8AC3E}">
        <p14:creationId xmlns:p14="http://schemas.microsoft.com/office/powerpoint/2010/main" val="41191111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A1BFD34D-23F3-4F5B-BFE1-67F4359E9869}" type="datetimeFigureOut">
              <a:rPr lang="es-MX" smtClean="0"/>
              <a:t>06/05/2021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C036F2FF-D48C-4A17-8D2E-AF2B096EDB29}" type="slidenum">
              <a:rPr lang="es-MX" smtClean="0"/>
              <a:t>‹Nº›</a:t>
            </a:fld>
            <a:endParaRPr lang="es-MX"/>
          </a:p>
        </p:txBody>
      </p:sp>
    </p:spTree>
    <p:extLst>
      <p:ext uri="{BB962C8B-B14F-4D97-AF65-F5344CB8AC3E}">
        <p14:creationId xmlns:p14="http://schemas.microsoft.com/office/powerpoint/2010/main" val="7808042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1056169" y="2513159"/>
            <a:ext cx="13351252" cy="4193259"/>
          </a:xfrm>
        </p:spPr>
        <p:txBody>
          <a:bodyPr anchor="b"/>
          <a:lstStyle>
            <a:lvl1pPr>
              <a:defRPr sz="8819"/>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1056169" y="6746088"/>
            <a:ext cx="13351252" cy="2205136"/>
          </a:xfrm>
        </p:spPr>
        <p:txBody>
          <a:bodyPr/>
          <a:lstStyle>
            <a:lvl1pPr marL="0" indent="0">
              <a:buNone/>
              <a:defRPr sz="3528">
                <a:solidFill>
                  <a:schemeClr val="tx1"/>
                </a:solidFill>
              </a:defRPr>
            </a:lvl1pPr>
            <a:lvl2pPr marL="672038" indent="0">
              <a:buNone/>
              <a:defRPr sz="2940">
                <a:solidFill>
                  <a:schemeClr val="tx1">
                    <a:tint val="75000"/>
                  </a:schemeClr>
                </a:solidFill>
              </a:defRPr>
            </a:lvl2pPr>
            <a:lvl3pPr marL="1344077" indent="0">
              <a:buNone/>
              <a:defRPr sz="2646">
                <a:solidFill>
                  <a:schemeClr val="tx1">
                    <a:tint val="75000"/>
                  </a:schemeClr>
                </a:solidFill>
              </a:defRPr>
            </a:lvl3pPr>
            <a:lvl4pPr marL="2016115" indent="0">
              <a:buNone/>
              <a:defRPr sz="2352">
                <a:solidFill>
                  <a:schemeClr val="tx1">
                    <a:tint val="75000"/>
                  </a:schemeClr>
                </a:solidFill>
              </a:defRPr>
            </a:lvl4pPr>
            <a:lvl5pPr marL="2688153" indent="0">
              <a:buNone/>
              <a:defRPr sz="2352">
                <a:solidFill>
                  <a:schemeClr val="tx1">
                    <a:tint val="75000"/>
                  </a:schemeClr>
                </a:solidFill>
              </a:defRPr>
            </a:lvl5pPr>
            <a:lvl6pPr marL="3360191" indent="0">
              <a:buNone/>
              <a:defRPr sz="2352">
                <a:solidFill>
                  <a:schemeClr val="tx1">
                    <a:tint val="75000"/>
                  </a:schemeClr>
                </a:solidFill>
              </a:defRPr>
            </a:lvl6pPr>
            <a:lvl7pPr marL="4032230" indent="0">
              <a:buNone/>
              <a:defRPr sz="2352">
                <a:solidFill>
                  <a:schemeClr val="tx1">
                    <a:tint val="75000"/>
                  </a:schemeClr>
                </a:solidFill>
              </a:defRPr>
            </a:lvl7pPr>
            <a:lvl8pPr marL="4704268" indent="0">
              <a:buNone/>
              <a:defRPr sz="2352">
                <a:solidFill>
                  <a:schemeClr val="tx1">
                    <a:tint val="75000"/>
                  </a:schemeClr>
                </a:solidFill>
              </a:defRPr>
            </a:lvl8pPr>
            <a:lvl9pPr marL="5376306" indent="0">
              <a:buNone/>
              <a:defRPr sz="2352">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A1BFD34D-23F3-4F5B-BFE1-67F4359E9869}" type="datetimeFigureOut">
              <a:rPr lang="es-MX" smtClean="0"/>
              <a:t>06/05/2021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C036F2FF-D48C-4A17-8D2E-AF2B096EDB29}" type="slidenum">
              <a:rPr lang="es-MX" smtClean="0"/>
              <a:t>‹Nº›</a:t>
            </a:fld>
            <a:endParaRPr lang="es-MX"/>
          </a:p>
        </p:txBody>
      </p:sp>
    </p:spTree>
    <p:extLst>
      <p:ext uri="{BB962C8B-B14F-4D97-AF65-F5344CB8AC3E}">
        <p14:creationId xmlns:p14="http://schemas.microsoft.com/office/powerpoint/2010/main" val="6693597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1064230" y="2683500"/>
            <a:ext cx="6578878" cy="639606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7836605" y="2683500"/>
            <a:ext cx="6578878" cy="639606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A1BFD34D-23F3-4F5B-BFE1-67F4359E9869}" type="datetimeFigureOut">
              <a:rPr lang="es-MX" smtClean="0"/>
              <a:t>06/05/2021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C036F2FF-D48C-4A17-8D2E-AF2B096EDB29}" type="slidenum">
              <a:rPr lang="es-MX" smtClean="0"/>
              <a:t>‹Nº›</a:t>
            </a:fld>
            <a:endParaRPr lang="es-MX"/>
          </a:p>
        </p:txBody>
      </p:sp>
    </p:spTree>
    <p:extLst>
      <p:ext uri="{BB962C8B-B14F-4D97-AF65-F5344CB8AC3E}">
        <p14:creationId xmlns:p14="http://schemas.microsoft.com/office/powerpoint/2010/main" val="41878614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1066247" y="536702"/>
            <a:ext cx="13351252" cy="1948455"/>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066248" y="2471154"/>
            <a:ext cx="6548643" cy="1211074"/>
          </a:xfrm>
        </p:spPr>
        <p:txBody>
          <a:bodyPr anchor="b"/>
          <a:lstStyle>
            <a:lvl1pPr marL="0" indent="0">
              <a:buNone/>
              <a:defRPr sz="3528" b="1"/>
            </a:lvl1pPr>
            <a:lvl2pPr marL="672038" indent="0">
              <a:buNone/>
              <a:defRPr sz="2940" b="1"/>
            </a:lvl2pPr>
            <a:lvl3pPr marL="1344077" indent="0">
              <a:buNone/>
              <a:defRPr sz="2646" b="1"/>
            </a:lvl3pPr>
            <a:lvl4pPr marL="2016115" indent="0">
              <a:buNone/>
              <a:defRPr sz="2352" b="1"/>
            </a:lvl4pPr>
            <a:lvl5pPr marL="2688153" indent="0">
              <a:buNone/>
              <a:defRPr sz="2352" b="1"/>
            </a:lvl5pPr>
            <a:lvl6pPr marL="3360191" indent="0">
              <a:buNone/>
              <a:defRPr sz="2352" b="1"/>
            </a:lvl6pPr>
            <a:lvl7pPr marL="4032230" indent="0">
              <a:buNone/>
              <a:defRPr sz="2352" b="1"/>
            </a:lvl7pPr>
            <a:lvl8pPr marL="4704268" indent="0">
              <a:buNone/>
              <a:defRPr sz="2352" b="1"/>
            </a:lvl8pPr>
            <a:lvl9pPr marL="5376306" indent="0">
              <a:buNone/>
              <a:defRPr sz="2352" b="1"/>
            </a:lvl9pPr>
          </a:lstStyle>
          <a:p>
            <a:pPr lvl="0"/>
            <a:r>
              <a:rPr lang="es-ES"/>
              <a:t>Haga clic para modificar los estilos de texto del patrón</a:t>
            </a:r>
          </a:p>
        </p:txBody>
      </p:sp>
      <p:sp>
        <p:nvSpPr>
          <p:cNvPr id="4" name="Content Placeholder 3"/>
          <p:cNvSpPr>
            <a:spLocks noGrp="1"/>
          </p:cNvSpPr>
          <p:nvPr>
            <p:ph sz="half" idx="2"/>
          </p:nvPr>
        </p:nvSpPr>
        <p:spPr>
          <a:xfrm>
            <a:off x="1066248" y="3682228"/>
            <a:ext cx="6548643" cy="5416003"/>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7836606" y="2471154"/>
            <a:ext cx="6580894" cy="1211074"/>
          </a:xfrm>
        </p:spPr>
        <p:txBody>
          <a:bodyPr anchor="b"/>
          <a:lstStyle>
            <a:lvl1pPr marL="0" indent="0">
              <a:buNone/>
              <a:defRPr sz="3528" b="1"/>
            </a:lvl1pPr>
            <a:lvl2pPr marL="672038" indent="0">
              <a:buNone/>
              <a:defRPr sz="2940" b="1"/>
            </a:lvl2pPr>
            <a:lvl3pPr marL="1344077" indent="0">
              <a:buNone/>
              <a:defRPr sz="2646" b="1"/>
            </a:lvl3pPr>
            <a:lvl4pPr marL="2016115" indent="0">
              <a:buNone/>
              <a:defRPr sz="2352" b="1"/>
            </a:lvl4pPr>
            <a:lvl5pPr marL="2688153" indent="0">
              <a:buNone/>
              <a:defRPr sz="2352" b="1"/>
            </a:lvl5pPr>
            <a:lvl6pPr marL="3360191" indent="0">
              <a:buNone/>
              <a:defRPr sz="2352" b="1"/>
            </a:lvl6pPr>
            <a:lvl7pPr marL="4032230" indent="0">
              <a:buNone/>
              <a:defRPr sz="2352" b="1"/>
            </a:lvl7pPr>
            <a:lvl8pPr marL="4704268" indent="0">
              <a:buNone/>
              <a:defRPr sz="2352" b="1"/>
            </a:lvl8pPr>
            <a:lvl9pPr marL="5376306" indent="0">
              <a:buNone/>
              <a:defRPr sz="2352" b="1"/>
            </a:lvl9pPr>
          </a:lstStyle>
          <a:p>
            <a:pPr lvl="0"/>
            <a:r>
              <a:rPr lang="es-ES"/>
              <a:t>Haga clic para modificar los estilos de texto del patrón</a:t>
            </a:r>
          </a:p>
        </p:txBody>
      </p:sp>
      <p:sp>
        <p:nvSpPr>
          <p:cNvPr id="6" name="Content Placeholder 5"/>
          <p:cNvSpPr>
            <a:spLocks noGrp="1"/>
          </p:cNvSpPr>
          <p:nvPr>
            <p:ph sz="quarter" idx="4"/>
          </p:nvPr>
        </p:nvSpPr>
        <p:spPr>
          <a:xfrm>
            <a:off x="7836606" y="3682228"/>
            <a:ext cx="6580894" cy="5416003"/>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A1BFD34D-23F3-4F5B-BFE1-67F4359E9869}" type="datetimeFigureOut">
              <a:rPr lang="es-MX" smtClean="0"/>
              <a:t>06/05/2021</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C036F2FF-D48C-4A17-8D2E-AF2B096EDB29}" type="slidenum">
              <a:rPr lang="es-MX" smtClean="0"/>
              <a:t>‹Nº›</a:t>
            </a:fld>
            <a:endParaRPr lang="es-MX"/>
          </a:p>
        </p:txBody>
      </p:sp>
    </p:spTree>
    <p:extLst>
      <p:ext uri="{BB962C8B-B14F-4D97-AF65-F5344CB8AC3E}">
        <p14:creationId xmlns:p14="http://schemas.microsoft.com/office/powerpoint/2010/main" val="9641155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A1BFD34D-23F3-4F5B-BFE1-67F4359E9869}" type="datetimeFigureOut">
              <a:rPr lang="es-MX" smtClean="0"/>
              <a:t>06/05/2021</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C036F2FF-D48C-4A17-8D2E-AF2B096EDB29}" type="slidenum">
              <a:rPr lang="es-MX" smtClean="0"/>
              <a:t>‹Nº›</a:t>
            </a:fld>
            <a:endParaRPr lang="es-MX"/>
          </a:p>
        </p:txBody>
      </p:sp>
    </p:spTree>
    <p:extLst>
      <p:ext uri="{BB962C8B-B14F-4D97-AF65-F5344CB8AC3E}">
        <p14:creationId xmlns:p14="http://schemas.microsoft.com/office/powerpoint/2010/main" val="4742765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1BFD34D-23F3-4F5B-BFE1-67F4359E9869}" type="datetimeFigureOut">
              <a:rPr lang="es-MX" smtClean="0"/>
              <a:t>06/05/2021</a:t>
            </a:fld>
            <a:endParaRPr lang="es-MX"/>
          </a:p>
        </p:txBody>
      </p:sp>
      <p:sp>
        <p:nvSpPr>
          <p:cNvPr id="3" name="Footer Placeholder 2"/>
          <p:cNvSpPr>
            <a:spLocks noGrp="1"/>
          </p:cNvSpPr>
          <p:nvPr>
            <p:ph type="ftr" sz="quarter" idx="11"/>
          </p:nvPr>
        </p:nvSpPr>
        <p:spPr/>
        <p:txBody>
          <a:bodyPr/>
          <a:lstStyle/>
          <a:p>
            <a:endParaRPr lang="es-MX"/>
          </a:p>
        </p:txBody>
      </p:sp>
      <p:sp>
        <p:nvSpPr>
          <p:cNvPr id="4" name="Slide Number Placeholder 3"/>
          <p:cNvSpPr>
            <a:spLocks noGrp="1"/>
          </p:cNvSpPr>
          <p:nvPr>
            <p:ph type="sldNum" sz="quarter" idx="12"/>
          </p:nvPr>
        </p:nvSpPr>
        <p:spPr/>
        <p:txBody>
          <a:bodyPr/>
          <a:lstStyle/>
          <a:p>
            <a:fld id="{C036F2FF-D48C-4A17-8D2E-AF2B096EDB29}" type="slidenum">
              <a:rPr lang="es-MX" smtClean="0"/>
              <a:t>‹Nº›</a:t>
            </a:fld>
            <a:endParaRPr lang="es-MX"/>
          </a:p>
        </p:txBody>
      </p:sp>
    </p:spTree>
    <p:extLst>
      <p:ext uri="{BB962C8B-B14F-4D97-AF65-F5344CB8AC3E}">
        <p14:creationId xmlns:p14="http://schemas.microsoft.com/office/powerpoint/2010/main" val="7687722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066247" y="672042"/>
            <a:ext cx="4992610" cy="2352146"/>
          </a:xfrm>
        </p:spPr>
        <p:txBody>
          <a:bodyPr anchor="b"/>
          <a:lstStyle>
            <a:lvl1pPr>
              <a:defRPr sz="4704"/>
            </a:lvl1pPr>
          </a:lstStyle>
          <a:p>
            <a:r>
              <a:rPr lang="es-ES"/>
              <a:t>Haga clic para modificar el estilo de título del patrón</a:t>
            </a:r>
            <a:endParaRPr lang="en-US" dirty="0"/>
          </a:p>
        </p:txBody>
      </p:sp>
      <p:sp>
        <p:nvSpPr>
          <p:cNvPr id="3" name="Content Placeholder 2"/>
          <p:cNvSpPr>
            <a:spLocks noGrp="1"/>
          </p:cNvSpPr>
          <p:nvPr>
            <p:ph idx="1"/>
          </p:nvPr>
        </p:nvSpPr>
        <p:spPr>
          <a:xfrm>
            <a:off x="6580894" y="1451426"/>
            <a:ext cx="7836605" cy="7163777"/>
          </a:xfrm>
        </p:spPr>
        <p:txBody>
          <a:bodyPr/>
          <a:lstStyle>
            <a:lvl1pPr>
              <a:defRPr sz="4704"/>
            </a:lvl1pPr>
            <a:lvl2pPr>
              <a:defRPr sz="4116"/>
            </a:lvl2pPr>
            <a:lvl3pPr>
              <a:defRPr sz="3528"/>
            </a:lvl3pPr>
            <a:lvl4pPr>
              <a:defRPr sz="2940"/>
            </a:lvl4pPr>
            <a:lvl5pPr>
              <a:defRPr sz="2940"/>
            </a:lvl5pPr>
            <a:lvl6pPr>
              <a:defRPr sz="2940"/>
            </a:lvl6pPr>
            <a:lvl7pPr>
              <a:defRPr sz="2940"/>
            </a:lvl7pPr>
            <a:lvl8pPr>
              <a:defRPr sz="2940"/>
            </a:lvl8pPr>
            <a:lvl9pPr>
              <a:defRPr sz="294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1066247" y="3024188"/>
            <a:ext cx="4992610" cy="5602681"/>
          </a:xfrm>
        </p:spPr>
        <p:txBody>
          <a:bodyPr/>
          <a:lstStyle>
            <a:lvl1pPr marL="0" indent="0">
              <a:buNone/>
              <a:defRPr sz="2352"/>
            </a:lvl1pPr>
            <a:lvl2pPr marL="672038" indent="0">
              <a:buNone/>
              <a:defRPr sz="2058"/>
            </a:lvl2pPr>
            <a:lvl3pPr marL="1344077" indent="0">
              <a:buNone/>
              <a:defRPr sz="1764"/>
            </a:lvl3pPr>
            <a:lvl4pPr marL="2016115" indent="0">
              <a:buNone/>
              <a:defRPr sz="1470"/>
            </a:lvl4pPr>
            <a:lvl5pPr marL="2688153" indent="0">
              <a:buNone/>
              <a:defRPr sz="1470"/>
            </a:lvl5pPr>
            <a:lvl6pPr marL="3360191" indent="0">
              <a:buNone/>
              <a:defRPr sz="1470"/>
            </a:lvl6pPr>
            <a:lvl7pPr marL="4032230" indent="0">
              <a:buNone/>
              <a:defRPr sz="1470"/>
            </a:lvl7pPr>
            <a:lvl8pPr marL="4704268" indent="0">
              <a:buNone/>
              <a:defRPr sz="1470"/>
            </a:lvl8pPr>
            <a:lvl9pPr marL="5376306" indent="0">
              <a:buNone/>
              <a:defRPr sz="147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A1BFD34D-23F3-4F5B-BFE1-67F4359E9869}" type="datetimeFigureOut">
              <a:rPr lang="es-MX" smtClean="0"/>
              <a:t>06/05/2021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C036F2FF-D48C-4A17-8D2E-AF2B096EDB29}" type="slidenum">
              <a:rPr lang="es-MX" smtClean="0"/>
              <a:t>‹Nº›</a:t>
            </a:fld>
            <a:endParaRPr lang="es-MX"/>
          </a:p>
        </p:txBody>
      </p:sp>
    </p:spTree>
    <p:extLst>
      <p:ext uri="{BB962C8B-B14F-4D97-AF65-F5344CB8AC3E}">
        <p14:creationId xmlns:p14="http://schemas.microsoft.com/office/powerpoint/2010/main" val="1174725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066247" y="672042"/>
            <a:ext cx="4992610" cy="2352146"/>
          </a:xfrm>
        </p:spPr>
        <p:txBody>
          <a:bodyPr anchor="b"/>
          <a:lstStyle>
            <a:lvl1pPr>
              <a:defRPr sz="4704"/>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6580894" y="1451426"/>
            <a:ext cx="7836605" cy="7163777"/>
          </a:xfrm>
        </p:spPr>
        <p:txBody>
          <a:bodyPr anchor="t"/>
          <a:lstStyle>
            <a:lvl1pPr marL="0" indent="0">
              <a:buNone/>
              <a:defRPr sz="4704"/>
            </a:lvl1pPr>
            <a:lvl2pPr marL="672038" indent="0">
              <a:buNone/>
              <a:defRPr sz="4116"/>
            </a:lvl2pPr>
            <a:lvl3pPr marL="1344077" indent="0">
              <a:buNone/>
              <a:defRPr sz="3528"/>
            </a:lvl3pPr>
            <a:lvl4pPr marL="2016115" indent="0">
              <a:buNone/>
              <a:defRPr sz="2940"/>
            </a:lvl4pPr>
            <a:lvl5pPr marL="2688153" indent="0">
              <a:buNone/>
              <a:defRPr sz="2940"/>
            </a:lvl5pPr>
            <a:lvl6pPr marL="3360191" indent="0">
              <a:buNone/>
              <a:defRPr sz="2940"/>
            </a:lvl6pPr>
            <a:lvl7pPr marL="4032230" indent="0">
              <a:buNone/>
              <a:defRPr sz="2940"/>
            </a:lvl7pPr>
            <a:lvl8pPr marL="4704268" indent="0">
              <a:buNone/>
              <a:defRPr sz="2940"/>
            </a:lvl8pPr>
            <a:lvl9pPr marL="5376306" indent="0">
              <a:buNone/>
              <a:defRPr sz="294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1066247" y="3024188"/>
            <a:ext cx="4992610" cy="5602681"/>
          </a:xfrm>
        </p:spPr>
        <p:txBody>
          <a:bodyPr/>
          <a:lstStyle>
            <a:lvl1pPr marL="0" indent="0">
              <a:buNone/>
              <a:defRPr sz="2352"/>
            </a:lvl1pPr>
            <a:lvl2pPr marL="672038" indent="0">
              <a:buNone/>
              <a:defRPr sz="2058"/>
            </a:lvl2pPr>
            <a:lvl3pPr marL="1344077" indent="0">
              <a:buNone/>
              <a:defRPr sz="1764"/>
            </a:lvl3pPr>
            <a:lvl4pPr marL="2016115" indent="0">
              <a:buNone/>
              <a:defRPr sz="1470"/>
            </a:lvl4pPr>
            <a:lvl5pPr marL="2688153" indent="0">
              <a:buNone/>
              <a:defRPr sz="1470"/>
            </a:lvl5pPr>
            <a:lvl6pPr marL="3360191" indent="0">
              <a:buNone/>
              <a:defRPr sz="1470"/>
            </a:lvl6pPr>
            <a:lvl7pPr marL="4032230" indent="0">
              <a:buNone/>
              <a:defRPr sz="1470"/>
            </a:lvl7pPr>
            <a:lvl8pPr marL="4704268" indent="0">
              <a:buNone/>
              <a:defRPr sz="1470"/>
            </a:lvl8pPr>
            <a:lvl9pPr marL="5376306" indent="0">
              <a:buNone/>
              <a:defRPr sz="147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A1BFD34D-23F3-4F5B-BFE1-67F4359E9869}" type="datetimeFigureOut">
              <a:rPr lang="es-MX" smtClean="0"/>
              <a:t>06/05/2021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C036F2FF-D48C-4A17-8D2E-AF2B096EDB29}" type="slidenum">
              <a:rPr lang="es-MX" smtClean="0"/>
              <a:t>‹Nº›</a:t>
            </a:fld>
            <a:endParaRPr lang="es-MX"/>
          </a:p>
        </p:txBody>
      </p:sp>
    </p:spTree>
    <p:extLst>
      <p:ext uri="{BB962C8B-B14F-4D97-AF65-F5344CB8AC3E}">
        <p14:creationId xmlns:p14="http://schemas.microsoft.com/office/powerpoint/2010/main" val="33984975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4231" y="536702"/>
            <a:ext cx="13351252" cy="1948455"/>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064231" y="2683500"/>
            <a:ext cx="13351252" cy="6396064"/>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1064230" y="9343248"/>
            <a:ext cx="3482935" cy="536700"/>
          </a:xfrm>
          <a:prstGeom prst="rect">
            <a:avLst/>
          </a:prstGeom>
        </p:spPr>
        <p:txBody>
          <a:bodyPr vert="horz" lIns="91440" tIns="45720" rIns="91440" bIns="45720" rtlCol="0" anchor="ctr"/>
          <a:lstStyle>
            <a:lvl1pPr algn="l">
              <a:defRPr sz="1764">
                <a:solidFill>
                  <a:schemeClr val="tx1">
                    <a:tint val="75000"/>
                  </a:schemeClr>
                </a:solidFill>
              </a:defRPr>
            </a:lvl1pPr>
          </a:lstStyle>
          <a:p>
            <a:fld id="{A1BFD34D-23F3-4F5B-BFE1-67F4359E9869}" type="datetimeFigureOut">
              <a:rPr lang="es-MX" smtClean="0"/>
              <a:t>06/05/2021</a:t>
            </a:fld>
            <a:endParaRPr lang="es-MX"/>
          </a:p>
        </p:txBody>
      </p:sp>
      <p:sp>
        <p:nvSpPr>
          <p:cNvPr id="5" name="Footer Placeholder 4"/>
          <p:cNvSpPr>
            <a:spLocks noGrp="1"/>
          </p:cNvSpPr>
          <p:nvPr>
            <p:ph type="ftr" sz="quarter" idx="3"/>
          </p:nvPr>
        </p:nvSpPr>
        <p:spPr>
          <a:xfrm>
            <a:off x="5127655" y="9343248"/>
            <a:ext cx="5224403" cy="536700"/>
          </a:xfrm>
          <a:prstGeom prst="rect">
            <a:avLst/>
          </a:prstGeom>
        </p:spPr>
        <p:txBody>
          <a:bodyPr vert="horz" lIns="91440" tIns="45720" rIns="91440" bIns="45720" rtlCol="0" anchor="ctr"/>
          <a:lstStyle>
            <a:lvl1pPr algn="ctr">
              <a:defRPr sz="1764">
                <a:solidFill>
                  <a:schemeClr val="tx1">
                    <a:tint val="75000"/>
                  </a:schemeClr>
                </a:solidFill>
              </a:defRPr>
            </a:lvl1pPr>
          </a:lstStyle>
          <a:p>
            <a:endParaRPr lang="es-MX"/>
          </a:p>
        </p:txBody>
      </p:sp>
      <p:sp>
        <p:nvSpPr>
          <p:cNvPr id="6" name="Slide Number Placeholder 5"/>
          <p:cNvSpPr>
            <a:spLocks noGrp="1"/>
          </p:cNvSpPr>
          <p:nvPr>
            <p:ph type="sldNum" sz="quarter" idx="4"/>
          </p:nvPr>
        </p:nvSpPr>
        <p:spPr>
          <a:xfrm>
            <a:off x="10932548" y="9343248"/>
            <a:ext cx="3482935" cy="536700"/>
          </a:xfrm>
          <a:prstGeom prst="rect">
            <a:avLst/>
          </a:prstGeom>
        </p:spPr>
        <p:txBody>
          <a:bodyPr vert="horz" lIns="91440" tIns="45720" rIns="91440" bIns="45720" rtlCol="0" anchor="ctr"/>
          <a:lstStyle>
            <a:lvl1pPr algn="r">
              <a:defRPr sz="1764">
                <a:solidFill>
                  <a:schemeClr val="tx1">
                    <a:tint val="75000"/>
                  </a:schemeClr>
                </a:solidFill>
              </a:defRPr>
            </a:lvl1pPr>
          </a:lstStyle>
          <a:p>
            <a:fld id="{C036F2FF-D48C-4A17-8D2E-AF2B096EDB29}" type="slidenum">
              <a:rPr lang="es-MX" smtClean="0"/>
              <a:t>‹Nº›</a:t>
            </a:fld>
            <a:endParaRPr lang="es-MX"/>
          </a:p>
        </p:txBody>
      </p:sp>
    </p:spTree>
    <p:extLst>
      <p:ext uri="{BB962C8B-B14F-4D97-AF65-F5344CB8AC3E}">
        <p14:creationId xmlns:p14="http://schemas.microsoft.com/office/powerpoint/2010/main" val="419813590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1344077" rtl="0" eaLnBrk="1" latinLnBrk="0" hangingPunct="1">
        <a:lnSpc>
          <a:spcPct val="90000"/>
        </a:lnSpc>
        <a:spcBef>
          <a:spcPct val="0"/>
        </a:spcBef>
        <a:buNone/>
        <a:defRPr sz="6468" kern="1200">
          <a:solidFill>
            <a:schemeClr val="tx1"/>
          </a:solidFill>
          <a:latin typeface="+mj-lt"/>
          <a:ea typeface="+mj-ea"/>
          <a:cs typeface="+mj-cs"/>
        </a:defRPr>
      </a:lvl1pPr>
    </p:titleStyle>
    <p:bodyStyle>
      <a:lvl1pPr marL="336019" indent="-336019" algn="l" defTabSz="1344077" rtl="0" eaLnBrk="1" latinLnBrk="0" hangingPunct="1">
        <a:lnSpc>
          <a:spcPct val="90000"/>
        </a:lnSpc>
        <a:spcBef>
          <a:spcPts val="1470"/>
        </a:spcBef>
        <a:buFont typeface="Arial" panose="020B0604020202020204" pitchFamily="34" charset="0"/>
        <a:buChar char="•"/>
        <a:defRPr sz="4116" kern="1200">
          <a:solidFill>
            <a:schemeClr val="tx1"/>
          </a:solidFill>
          <a:latin typeface="+mn-lt"/>
          <a:ea typeface="+mn-ea"/>
          <a:cs typeface="+mn-cs"/>
        </a:defRPr>
      </a:lvl1pPr>
      <a:lvl2pPr marL="1008057" indent="-336019" algn="l" defTabSz="1344077" rtl="0" eaLnBrk="1" latinLnBrk="0" hangingPunct="1">
        <a:lnSpc>
          <a:spcPct val="90000"/>
        </a:lnSpc>
        <a:spcBef>
          <a:spcPts val="735"/>
        </a:spcBef>
        <a:buFont typeface="Arial" panose="020B0604020202020204" pitchFamily="34" charset="0"/>
        <a:buChar char="•"/>
        <a:defRPr sz="3528" kern="1200">
          <a:solidFill>
            <a:schemeClr val="tx1"/>
          </a:solidFill>
          <a:latin typeface="+mn-lt"/>
          <a:ea typeface="+mn-ea"/>
          <a:cs typeface="+mn-cs"/>
        </a:defRPr>
      </a:lvl2pPr>
      <a:lvl3pPr marL="1680096" indent="-336019" algn="l" defTabSz="1344077" rtl="0" eaLnBrk="1" latinLnBrk="0" hangingPunct="1">
        <a:lnSpc>
          <a:spcPct val="90000"/>
        </a:lnSpc>
        <a:spcBef>
          <a:spcPts val="735"/>
        </a:spcBef>
        <a:buFont typeface="Arial" panose="020B0604020202020204" pitchFamily="34" charset="0"/>
        <a:buChar char="•"/>
        <a:defRPr sz="2940" kern="1200">
          <a:solidFill>
            <a:schemeClr val="tx1"/>
          </a:solidFill>
          <a:latin typeface="+mn-lt"/>
          <a:ea typeface="+mn-ea"/>
          <a:cs typeface="+mn-cs"/>
        </a:defRPr>
      </a:lvl3pPr>
      <a:lvl4pPr marL="2352134" indent="-336019" algn="l" defTabSz="1344077" rtl="0" eaLnBrk="1" latinLnBrk="0" hangingPunct="1">
        <a:lnSpc>
          <a:spcPct val="90000"/>
        </a:lnSpc>
        <a:spcBef>
          <a:spcPts val="735"/>
        </a:spcBef>
        <a:buFont typeface="Arial" panose="020B0604020202020204" pitchFamily="34" charset="0"/>
        <a:buChar char="•"/>
        <a:defRPr sz="2646" kern="1200">
          <a:solidFill>
            <a:schemeClr val="tx1"/>
          </a:solidFill>
          <a:latin typeface="+mn-lt"/>
          <a:ea typeface="+mn-ea"/>
          <a:cs typeface="+mn-cs"/>
        </a:defRPr>
      </a:lvl4pPr>
      <a:lvl5pPr marL="3024172" indent="-336019" algn="l" defTabSz="1344077" rtl="0" eaLnBrk="1" latinLnBrk="0" hangingPunct="1">
        <a:lnSpc>
          <a:spcPct val="90000"/>
        </a:lnSpc>
        <a:spcBef>
          <a:spcPts val="735"/>
        </a:spcBef>
        <a:buFont typeface="Arial" panose="020B0604020202020204" pitchFamily="34" charset="0"/>
        <a:buChar char="•"/>
        <a:defRPr sz="2646" kern="1200">
          <a:solidFill>
            <a:schemeClr val="tx1"/>
          </a:solidFill>
          <a:latin typeface="+mn-lt"/>
          <a:ea typeface="+mn-ea"/>
          <a:cs typeface="+mn-cs"/>
        </a:defRPr>
      </a:lvl5pPr>
      <a:lvl6pPr marL="3696211" indent="-336019" algn="l" defTabSz="1344077" rtl="0" eaLnBrk="1" latinLnBrk="0" hangingPunct="1">
        <a:lnSpc>
          <a:spcPct val="90000"/>
        </a:lnSpc>
        <a:spcBef>
          <a:spcPts val="735"/>
        </a:spcBef>
        <a:buFont typeface="Arial" panose="020B0604020202020204" pitchFamily="34" charset="0"/>
        <a:buChar char="•"/>
        <a:defRPr sz="2646" kern="1200">
          <a:solidFill>
            <a:schemeClr val="tx1"/>
          </a:solidFill>
          <a:latin typeface="+mn-lt"/>
          <a:ea typeface="+mn-ea"/>
          <a:cs typeface="+mn-cs"/>
        </a:defRPr>
      </a:lvl6pPr>
      <a:lvl7pPr marL="4368249" indent="-336019" algn="l" defTabSz="1344077" rtl="0" eaLnBrk="1" latinLnBrk="0" hangingPunct="1">
        <a:lnSpc>
          <a:spcPct val="90000"/>
        </a:lnSpc>
        <a:spcBef>
          <a:spcPts val="735"/>
        </a:spcBef>
        <a:buFont typeface="Arial" panose="020B0604020202020204" pitchFamily="34" charset="0"/>
        <a:buChar char="•"/>
        <a:defRPr sz="2646" kern="1200">
          <a:solidFill>
            <a:schemeClr val="tx1"/>
          </a:solidFill>
          <a:latin typeface="+mn-lt"/>
          <a:ea typeface="+mn-ea"/>
          <a:cs typeface="+mn-cs"/>
        </a:defRPr>
      </a:lvl7pPr>
      <a:lvl8pPr marL="5040287" indent="-336019" algn="l" defTabSz="1344077" rtl="0" eaLnBrk="1" latinLnBrk="0" hangingPunct="1">
        <a:lnSpc>
          <a:spcPct val="90000"/>
        </a:lnSpc>
        <a:spcBef>
          <a:spcPts val="735"/>
        </a:spcBef>
        <a:buFont typeface="Arial" panose="020B0604020202020204" pitchFamily="34" charset="0"/>
        <a:buChar char="•"/>
        <a:defRPr sz="2646" kern="1200">
          <a:solidFill>
            <a:schemeClr val="tx1"/>
          </a:solidFill>
          <a:latin typeface="+mn-lt"/>
          <a:ea typeface="+mn-ea"/>
          <a:cs typeface="+mn-cs"/>
        </a:defRPr>
      </a:lvl8pPr>
      <a:lvl9pPr marL="5712325" indent="-336019" algn="l" defTabSz="1344077" rtl="0" eaLnBrk="1" latinLnBrk="0" hangingPunct="1">
        <a:lnSpc>
          <a:spcPct val="90000"/>
        </a:lnSpc>
        <a:spcBef>
          <a:spcPts val="735"/>
        </a:spcBef>
        <a:buFont typeface="Arial" panose="020B0604020202020204" pitchFamily="34" charset="0"/>
        <a:buChar char="•"/>
        <a:defRPr sz="2646" kern="1200">
          <a:solidFill>
            <a:schemeClr val="tx1"/>
          </a:solidFill>
          <a:latin typeface="+mn-lt"/>
          <a:ea typeface="+mn-ea"/>
          <a:cs typeface="+mn-cs"/>
        </a:defRPr>
      </a:lvl9pPr>
    </p:bodyStyle>
    <p:otherStyle>
      <a:defPPr>
        <a:defRPr lang="en-US"/>
      </a:defPPr>
      <a:lvl1pPr marL="0" algn="l" defTabSz="1344077" rtl="0" eaLnBrk="1" latinLnBrk="0" hangingPunct="1">
        <a:defRPr sz="2646" kern="1200">
          <a:solidFill>
            <a:schemeClr val="tx1"/>
          </a:solidFill>
          <a:latin typeface="+mn-lt"/>
          <a:ea typeface="+mn-ea"/>
          <a:cs typeface="+mn-cs"/>
        </a:defRPr>
      </a:lvl1pPr>
      <a:lvl2pPr marL="672038" algn="l" defTabSz="1344077" rtl="0" eaLnBrk="1" latinLnBrk="0" hangingPunct="1">
        <a:defRPr sz="2646" kern="1200">
          <a:solidFill>
            <a:schemeClr val="tx1"/>
          </a:solidFill>
          <a:latin typeface="+mn-lt"/>
          <a:ea typeface="+mn-ea"/>
          <a:cs typeface="+mn-cs"/>
        </a:defRPr>
      </a:lvl2pPr>
      <a:lvl3pPr marL="1344077" algn="l" defTabSz="1344077" rtl="0" eaLnBrk="1" latinLnBrk="0" hangingPunct="1">
        <a:defRPr sz="2646" kern="1200">
          <a:solidFill>
            <a:schemeClr val="tx1"/>
          </a:solidFill>
          <a:latin typeface="+mn-lt"/>
          <a:ea typeface="+mn-ea"/>
          <a:cs typeface="+mn-cs"/>
        </a:defRPr>
      </a:lvl3pPr>
      <a:lvl4pPr marL="2016115" algn="l" defTabSz="1344077" rtl="0" eaLnBrk="1" latinLnBrk="0" hangingPunct="1">
        <a:defRPr sz="2646" kern="1200">
          <a:solidFill>
            <a:schemeClr val="tx1"/>
          </a:solidFill>
          <a:latin typeface="+mn-lt"/>
          <a:ea typeface="+mn-ea"/>
          <a:cs typeface="+mn-cs"/>
        </a:defRPr>
      </a:lvl4pPr>
      <a:lvl5pPr marL="2688153" algn="l" defTabSz="1344077" rtl="0" eaLnBrk="1" latinLnBrk="0" hangingPunct="1">
        <a:defRPr sz="2646" kern="1200">
          <a:solidFill>
            <a:schemeClr val="tx1"/>
          </a:solidFill>
          <a:latin typeface="+mn-lt"/>
          <a:ea typeface="+mn-ea"/>
          <a:cs typeface="+mn-cs"/>
        </a:defRPr>
      </a:lvl5pPr>
      <a:lvl6pPr marL="3360191" algn="l" defTabSz="1344077" rtl="0" eaLnBrk="1" latinLnBrk="0" hangingPunct="1">
        <a:defRPr sz="2646" kern="1200">
          <a:solidFill>
            <a:schemeClr val="tx1"/>
          </a:solidFill>
          <a:latin typeface="+mn-lt"/>
          <a:ea typeface="+mn-ea"/>
          <a:cs typeface="+mn-cs"/>
        </a:defRPr>
      </a:lvl6pPr>
      <a:lvl7pPr marL="4032230" algn="l" defTabSz="1344077" rtl="0" eaLnBrk="1" latinLnBrk="0" hangingPunct="1">
        <a:defRPr sz="2646" kern="1200">
          <a:solidFill>
            <a:schemeClr val="tx1"/>
          </a:solidFill>
          <a:latin typeface="+mn-lt"/>
          <a:ea typeface="+mn-ea"/>
          <a:cs typeface="+mn-cs"/>
        </a:defRPr>
      </a:lvl7pPr>
      <a:lvl8pPr marL="4704268" algn="l" defTabSz="1344077" rtl="0" eaLnBrk="1" latinLnBrk="0" hangingPunct="1">
        <a:defRPr sz="2646" kern="1200">
          <a:solidFill>
            <a:schemeClr val="tx1"/>
          </a:solidFill>
          <a:latin typeface="+mn-lt"/>
          <a:ea typeface="+mn-ea"/>
          <a:cs typeface="+mn-cs"/>
        </a:defRPr>
      </a:lvl8pPr>
      <a:lvl9pPr marL="5376306" algn="l" defTabSz="1344077" rtl="0" eaLnBrk="1" latinLnBrk="0" hangingPunct="1">
        <a:defRPr sz="2646"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www.youtube.com/watch?v=V_yOPF92vpo" TargetMode="External"/><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hyperlink" Target="https://www.youtube.com/watch?v=EHq3FYPc_hY" TargetMode="External"/><Relationship Id="rId5" Type="http://schemas.openxmlformats.org/officeDocument/2006/relationships/hyperlink" Target="https://www.youtube.com/watch?v=TR7HZ43lwl8" TargetMode="External"/><Relationship Id="rId4" Type="http://schemas.openxmlformats.org/officeDocument/2006/relationships/hyperlink" Target="https://www.youtube.com/watch?v=71hiB8Z-03k"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youtube.com/watch?v=z5hL2pU6WmE" TargetMode="External"/><Relationship Id="rId2" Type="http://schemas.openxmlformats.org/officeDocument/2006/relationships/image" Target="../media/image4.jpg"/><Relationship Id="rId1" Type="http://schemas.openxmlformats.org/officeDocument/2006/relationships/slideLayout" Target="../slideLayouts/slideLayout2.xml"/><Relationship Id="rId4" Type="http://schemas.openxmlformats.org/officeDocument/2006/relationships/hyperlink" Target="https://www.youtube.com/watch?v=MlzvIy0VIw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a:extLst>
              <a:ext uri="{FF2B5EF4-FFF2-40B4-BE49-F238E27FC236}">
                <a16:creationId xmlns:a16="http://schemas.microsoft.com/office/drawing/2014/main" id="{F39CD6BD-26AF-4A6B-BF32-2DCB35A8A3F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5479713" cy="10080625"/>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p:spPr>
      </p:pic>
      <p:sp>
        <p:nvSpPr>
          <p:cNvPr id="8" name="Rectangle 5">
            <a:extLst>
              <a:ext uri="{FF2B5EF4-FFF2-40B4-BE49-F238E27FC236}">
                <a16:creationId xmlns:a16="http://schemas.microsoft.com/office/drawing/2014/main" id="{F3CABF01-A6D9-4EDA-8B4F-4998CAE3BA79}"/>
              </a:ext>
            </a:extLst>
          </p:cNvPr>
          <p:cNvSpPr>
            <a:spLocks noChangeArrowheads="1"/>
          </p:cNvSpPr>
          <p:nvPr/>
        </p:nvSpPr>
        <p:spPr bwMode="auto">
          <a:xfrm>
            <a:off x="3535710" y="1357965"/>
            <a:ext cx="234528" cy="4691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116098" tIns="58050" rIns="116098" bIns="58050" numCol="1" anchor="ctr" anchorCtr="0" compatLnSpc="1">
            <a:prstTxWarp prst="textNoShape">
              <a:avLst/>
            </a:prstTxWarp>
            <a:spAutoFit/>
          </a:bodyPr>
          <a:lstStyle/>
          <a:p>
            <a:endParaRPr lang="es-MX" sz="2287"/>
          </a:p>
        </p:txBody>
      </p:sp>
      <p:pic>
        <p:nvPicPr>
          <p:cNvPr id="2052" name="Imagen 7">
            <a:extLst>
              <a:ext uri="{FF2B5EF4-FFF2-40B4-BE49-F238E27FC236}">
                <a16:creationId xmlns:a16="http://schemas.microsoft.com/office/drawing/2014/main" id="{A3EF2C46-4F0B-477D-88D8-330DDFABCEF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89659" y="1927696"/>
            <a:ext cx="1847013" cy="2710430"/>
          </a:xfrm>
          <a:prstGeom prst="rect">
            <a:avLst/>
          </a:prstGeom>
          <a:noFill/>
          <a:extLst>
            <a:ext uri="{909E8E84-426E-40DD-AFC4-6F175D3DCCD1}">
              <a14:hiddenFill xmlns:a14="http://schemas.microsoft.com/office/drawing/2010/main">
                <a:solidFill>
                  <a:srgbClr val="FFFFFF"/>
                </a:solidFill>
              </a14:hiddenFill>
            </a:ext>
          </a:extLst>
        </p:spPr>
      </p:pic>
      <p:sp>
        <p:nvSpPr>
          <p:cNvPr id="9" name="Rectangle 6">
            <a:extLst>
              <a:ext uri="{FF2B5EF4-FFF2-40B4-BE49-F238E27FC236}">
                <a16:creationId xmlns:a16="http://schemas.microsoft.com/office/drawing/2014/main" id="{7D5BD294-0EDD-426E-A711-3D24714769E9}"/>
              </a:ext>
            </a:extLst>
          </p:cNvPr>
          <p:cNvSpPr>
            <a:spLocks noChangeArrowheads="1"/>
          </p:cNvSpPr>
          <p:nvPr/>
        </p:nvSpPr>
        <p:spPr bwMode="auto">
          <a:xfrm>
            <a:off x="2473790" y="324517"/>
            <a:ext cx="8819367" cy="83645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16098" tIns="58050" rIns="116098" bIns="58050" numCol="1" anchor="ctr" anchorCtr="0" compatLnSpc="1">
            <a:prstTxWarp prst="textNoShape">
              <a:avLst/>
            </a:prstTxWarp>
            <a:spAutoFit/>
          </a:bodyPr>
          <a:lstStyle/>
          <a:p>
            <a:pPr algn="ctr" defTabSz="1161028" eaLnBrk="0" fontAlgn="base" hangingPunct="0">
              <a:spcBef>
                <a:spcPct val="0"/>
              </a:spcBef>
              <a:spcAft>
                <a:spcPct val="0"/>
              </a:spcAft>
            </a:pPr>
            <a:r>
              <a:rPr lang="es-MX" altLang="es-MX" sz="2539" b="1" dirty="0">
                <a:latin typeface="Arial" panose="020B0604020202020204" pitchFamily="34" charset="0"/>
                <a:ea typeface="Calibri" panose="020F0502020204030204" pitchFamily="34" charset="0"/>
                <a:cs typeface="Arial" panose="020B0604020202020204" pitchFamily="34" charset="0"/>
              </a:rPr>
              <a:t>ESCUELA NORMAL DE EDUCACION PREESCOLAR</a:t>
            </a:r>
            <a:endParaRPr lang="es-MX" altLang="es-MX" sz="2287" dirty="0"/>
          </a:p>
          <a:p>
            <a:pPr algn="ctr" defTabSz="1161028" eaLnBrk="0" fontAlgn="base" hangingPunct="0">
              <a:spcBef>
                <a:spcPct val="0"/>
              </a:spcBef>
              <a:spcAft>
                <a:spcPct val="0"/>
              </a:spcAft>
            </a:pPr>
            <a:r>
              <a:rPr lang="es-MX" altLang="es-MX" sz="2539" dirty="0">
                <a:latin typeface="Arial" panose="020B0604020202020204" pitchFamily="34" charset="0"/>
                <a:ea typeface="Calibri" panose="020F0502020204030204" pitchFamily="34" charset="0"/>
                <a:cs typeface="Arial" panose="020B0604020202020204" pitchFamily="34" charset="0"/>
              </a:rPr>
              <a:t>Licenciatura en</a:t>
            </a:r>
            <a:r>
              <a:rPr lang="es-MX" altLang="es-MX" sz="2539" dirty="0">
                <a:latin typeface="Calibri" panose="020F0502020204030204" pitchFamily="34" charset="0"/>
                <a:ea typeface="Calibri" panose="020F0502020204030204" pitchFamily="34" charset="0"/>
                <a:cs typeface="Arial" panose="020B0604020202020204" pitchFamily="34" charset="0"/>
              </a:rPr>
              <a:t> </a:t>
            </a:r>
            <a:r>
              <a:rPr lang="es-MX" altLang="es-MX" sz="2539" dirty="0">
                <a:latin typeface="Arial" panose="020B0604020202020204" pitchFamily="34" charset="0"/>
                <a:ea typeface="Calibri" panose="020F0502020204030204" pitchFamily="34" charset="0"/>
                <a:cs typeface="Arial" panose="020B0604020202020204" pitchFamily="34" charset="0"/>
              </a:rPr>
              <a:t>Educaci</a:t>
            </a:r>
            <a:r>
              <a:rPr lang="es-MX" altLang="es-MX" sz="2539" dirty="0">
                <a:latin typeface="Calibri" panose="020F0502020204030204" pitchFamily="34" charset="0"/>
                <a:ea typeface="Calibri" panose="020F0502020204030204" pitchFamily="34" charset="0"/>
                <a:cs typeface="Arial" panose="020B0604020202020204" pitchFamily="34" charset="0"/>
              </a:rPr>
              <a:t>ó</a:t>
            </a:r>
            <a:r>
              <a:rPr lang="es-MX" altLang="es-MX" sz="2539" dirty="0">
                <a:latin typeface="Arial" panose="020B0604020202020204" pitchFamily="34" charset="0"/>
                <a:ea typeface="Calibri" panose="020F0502020204030204" pitchFamily="34" charset="0"/>
                <a:cs typeface="Arial" panose="020B0604020202020204" pitchFamily="34" charset="0"/>
              </a:rPr>
              <a:t>n</a:t>
            </a:r>
            <a:r>
              <a:rPr lang="es-MX" altLang="es-MX" sz="2539" dirty="0">
                <a:latin typeface="Calibri" panose="020F0502020204030204" pitchFamily="34" charset="0"/>
                <a:ea typeface="Calibri" panose="020F0502020204030204" pitchFamily="34" charset="0"/>
                <a:cs typeface="Arial" panose="020B0604020202020204" pitchFamily="34" charset="0"/>
              </a:rPr>
              <a:t> </a:t>
            </a:r>
            <a:r>
              <a:rPr lang="es-MX" altLang="es-MX" sz="2539" dirty="0">
                <a:latin typeface="Arial" panose="020B0604020202020204" pitchFamily="34" charset="0"/>
                <a:ea typeface="Calibri" panose="020F0502020204030204" pitchFamily="34" charset="0"/>
                <a:cs typeface="Arial" panose="020B0604020202020204" pitchFamily="34" charset="0"/>
              </a:rPr>
              <a:t>Preescolar</a:t>
            </a:r>
          </a:p>
          <a:p>
            <a:pPr algn="ctr" defTabSz="1161028" eaLnBrk="0" fontAlgn="base" hangingPunct="0">
              <a:spcBef>
                <a:spcPct val="0"/>
              </a:spcBef>
              <a:spcAft>
                <a:spcPct val="0"/>
              </a:spcAft>
            </a:pPr>
            <a:endParaRPr lang="es-MX" altLang="es-MX" sz="2287" dirty="0"/>
          </a:p>
          <a:p>
            <a:pPr algn="ctr" defTabSz="1161028" eaLnBrk="0" fontAlgn="base" hangingPunct="0">
              <a:spcBef>
                <a:spcPct val="0"/>
              </a:spcBef>
              <a:spcAft>
                <a:spcPct val="0"/>
              </a:spcAft>
            </a:pPr>
            <a:r>
              <a:rPr lang="es-MX" altLang="es-MX" sz="2539" dirty="0">
                <a:latin typeface="Arial" panose="020B0604020202020204" pitchFamily="34" charset="0"/>
                <a:ea typeface="Calibri" panose="020F0502020204030204" pitchFamily="34" charset="0"/>
                <a:cs typeface="Arial" panose="020B0604020202020204" pitchFamily="34" charset="0"/>
              </a:rPr>
              <a:t>Ciclo escolar 2020-2021</a:t>
            </a:r>
          </a:p>
          <a:p>
            <a:pPr algn="ctr" defTabSz="1161028" eaLnBrk="0" fontAlgn="base" hangingPunct="0">
              <a:spcBef>
                <a:spcPct val="0"/>
              </a:spcBef>
              <a:spcAft>
                <a:spcPct val="0"/>
              </a:spcAft>
            </a:pPr>
            <a:endParaRPr lang="es-MX" altLang="es-MX" sz="2287" dirty="0"/>
          </a:p>
          <a:p>
            <a:pPr algn="ctr" defTabSz="1161028" eaLnBrk="0" fontAlgn="base" hangingPunct="0">
              <a:spcBef>
                <a:spcPct val="0"/>
              </a:spcBef>
              <a:spcAft>
                <a:spcPct val="0"/>
              </a:spcAft>
            </a:pPr>
            <a:r>
              <a:rPr lang="es-MX" altLang="es-MX" sz="2539" dirty="0">
                <a:latin typeface="Arial" panose="020B0604020202020204" pitchFamily="34" charset="0"/>
                <a:ea typeface="Calibri" panose="020F0502020204030204" pitchFamily="34" charset="0"/>
                <a:cs typeface="Arial" panose="020B0604020202020204" pitchFamily="34" charset="0"/>
              </a:rPr>
              <a:t>Segundo</a:t>
            </a:r>
            <a:r>
              <a:rPr lang="es-MX" altLang="es-MX" sz="2539" dirty="0">
                <a:latin typeface="Calibri" panose="020F0502020204030204" pitchFamily="34" charset="0"/>
                <a:ea typeface="Calibri" panose="020F0502020204030204" pitchFamily="34" charset="0"/>
                <a:cs typeface="Arial" panose="020B0604020202020204" pitchFamily="34" charset="0"/>
              </a:rPr>
              <a:t> </a:t>
            </a:r>
            <a:r>
              <a:rPr lang="es-MX" altLang="es-MX" sz="2539" dirty="0">
                <a:latin typeface="Arial" panose="020B0604020202020204" pitchFamily="34" charset="0"/>
                <a:ea typeface="Calibri" panose="020F0502020204030204" pitchFamily="34" charset="0"/>
                <a:cs typeface="Arial" panose="020B0604020202020204" pitchFamily="34" charset="0"/>
              </a:rPr>
              <a:t>semestre Secci</a:t>
            </a:r>
            <a:r>
              <a:rPr lang="es-MX" altLang="es-MX" sz="2539" dirty="0">
                <a:latin typeface="Calibri" panose="020F0502020204030204" pitchFamily="34" charset="0"/>
                <a:ea typeface="Calibri" panose="020F0502020204030204" pitchFamily="34" charset="0"/>
                <a:cs typeface="Arial" panose="020B0604020202020204" pitchFamily="34" charset="0"/>
              </a:rPr>
              <a:t>ó</a:t>
            </a:r>
            <a:r>
              <a:rPr lang="es-MX" altLang="es-MX" sz="2539" dirty="0">
                <a:latin typeface="Arial" panose="020B0604020202020204" pitchFamily="34" charset="0"/>
                <a:ea typeface="Calibri" panose="020F0502020204030204" pitchFamily="34" charset="0"/>
                <a:cs typeface="Arial" panose="020B0604020202020204" pitchFamily="34" charset="0"/>
              </a:rPr>
              <a:t>n A</a:t>
            </a:r>
          </a:p>
          <a:p>
            <a:pPr algn="ctr" defTabSz="1161028" eaLnBrk="0" fontAlgn="base" hangingPunct="0">
              <a:spcBef>
                <a:spcPct val="0"/>
              </a:spcBef>
              <a:spcAft>
                <a:spcPct val="0"/>
              </a:spcAft>
            </a:pPr>
            <a:endParaRPr lang="es-MX" altLang="es-MX" sz="2287" dirty="0"/>
          </a:p>
          <a:p>
            <a:pPr algn="ctr" defTabSz="1161028" eaLnBrk="0" fontAlgn="base" hangingPunct="0">
              <a:spcBef>
                <a:spcPct val="0"/>
              </a:spcBef>
              <a:spcAft>
                <a:spcPct val="0"/>
              </a:spcAft>
            </a:pPr>
            <a:r>
              <a:rPr lang="es-MX" altLang="es-MX" sz="2539" b="1" dirty="0">
                <a:latin typeface="Calibri" panose="020F0502020204030204" pitchFamily="34" charset="0"/>
                <a:ea typeface="Calibri" panose="020F0502020204030204" pitchFamily="34" charset="0"/>
                <a:cs typeface="Arial" panose="020B0604020202020204" pitchFamily="34" charset="0"/>
              </a:rPr>
              <a:t>“Rimas y Arrullos”</a:t>
            </a:r>
          </a:p>
          <a:p>
            <a:pPr algn="ctr" defTabSz="1161028" eaLnBrk="0" fontAlgn="base" hangingPunct="0">
              <a:spcBef>
                <a:spcPct val="0"/>
              </a:spcBef>
              <a:spcAft>
                <a:spcPct val="0"/>
              </a:spcAft>
            </a:pPr>
            <a:r>
              <a:rPr lang="es-MX" altLang="es-MX" sz="2539" dirty="0">
                <a:latin typeface="Arial" panose="020B0604020202020204" pitchFamily="34" charset="0"/>
                <a:ea typeface="Calibri" panose="020F0502020204030204" pitchFamily="34" charset="0"/>
                <a:cs typeface="Arial" panose="020B0604020202020204" pitchFamily="34" charset="0"/>
              </a:rPr>
              <a:t>Curso:</a:t>
            </a:r>
          </a:p>
          <a:p>
            <a:pPr algn="ctr" defTabSz="1161028" eaLnBrk="0" fontAlgn="base" hangingPunct="0">
              <a:spcBef>
                <a:spcPct val="0"/>
              </a:spcBef>
              <a:spcAft>
                <a:spcPct val="0"/>
              </a:spcAft>
            </a:pPr>
            <a:endParaRPr lang="es-MX" altLang="es-MX" sz="2287" dirty="0"/>
          </a:p>
          <a:p>
            <a:pPr algn="ctr" defTabSz="1161028" eaLnBrk="0" fontAlgn="base" hangingPunct="0">
              <a:spcBef>
                <a:spcPct val="0"/>
              </a:spcBef>
              <a:spcAft>
                <a:spcPct val="0"/>
              </a:spcAft>
            </a:pPr>
            <a:r>
              <a:rPr lang="es-MX" altLang="es-MX" sz="2539" dirty="0">
                <a:latin typeface="Arial" panose="020B0604020202020204" pitchFamily="34" charset="0"/>
                <a:ea typeface="Calibri" panose="020F0502020204030204" pitchFamily="34" charset="0"/>
                <a:cs typeface="Arial" panose="020B0604020202020204" pitchFamily="34" charset="0"/>
              </a:rPr>
              <a:t>Estrategias de m</a:t>
            </a:r>
            <a:r>
              <a:rPr lang="es-MX" altLang="es-MX" sz="2539" dirty="0">
                <a:latin typeface="Calibri" panose="020F0502020204030204" pitchFamily="34" charset="0"/>
                <a:ea typeface="Calibri" panose="020F0502020204030204" pitchFamily="34" charset="0"/>
                <a:cs typeface="Arial" panose="020B0604020202020204" pitchFamily="34" charset="0"/>
              </a:rPr>
              <a:t>ú</a:t>
            </a:r>
            <a:r>
              <a:rPr lang="es-MX" altLang="es-MX" sz="2539" dirty="0">
                <a:latin typeface="Arial" panose="020B0604020202020204" pitchFamily="34" charset="0"/>
                <a:ea typeface="Calibri" panose="020F0502020204030204" pitchFamily="34" charset="0"/>
                <a:cs typeface="Arial" panose="020B0604020202020204" pitchFamily="34" charset="0"/>
              </a:rPr>
              <a:t>sica y canto en educaci</a:t>
            </a:r>
            <a:r>
              <a:rPr lang="es-MX" altLang="es-MX" sz="2539" dirty="0">
                <a:latin typeface="Calibri" panose="020F0502020204030204" pitchFamily="34" charset="0"/>
                <a:ea typeface="Calibri" panose="020F0502020204030204" pitchFamily="34" charset="0"/>
                <a:cs typeface="Arial" panose="020B0604020202020204" pitchFamily="34" charset="0"/>
              </a:rPr>
              <a:t>ó</a:t>
            </a:r>
            <a:r>
              <a:rPr lang="es-MX" altLang="es-MX" sz="2539" dirty="0">
                <a:latin typeface="Arial" panose="020B0604020202020204" pitchFamily="34" charset="0"/>
                <a:ea typeface="Calibri" panose="020F0502020204030204" pitchFamily="34" charset="0"/>
                <a:cs typeface="Arial" panose="020B0604020202020204" pitchFamily="34" charset="0"/>
              </a:rPr>
              <a:t>n preescolar</a:t>
            </a:r>
          </a:p>
          <a:p>
            <a:pPr algn="ctr" defTabSz="1161028" eaLnBrk="0" fontAlgn="base" hangingPunct="0">
              <a:spcBef>
                <a:spcPct val="0"/>
              </a:spcBef>
              <a:spcAft>
                <a:spcPct val="0"/>
              </a:spcAft>
            </a:pPr>
            <a:endParaRPr lang="es-MX" altLang="es-MX" sz="2287" dirty="0"/>
          </a:p>
          <a:p>
            <a:pPr algn="ctr" defTabSz="1161028" eaLnBrk="0" fontAlgn="base" hangingPunct="0">
              <a:spcBef>
                <a:spcPct val="0"/>
              </a:spcBef>
              <a:spcAft>
                <a:spcPct val="0"/>
              </a:spcAft>
            </a:pPr>
            <a:r>
              <a:rPr lang="es-MX" altLang="es-MX" sz="2539" dirty="0">
                <a:latin typeface="Arial" panose="020B0604020202020204" pitchFamily="34" charset="0"/>
                <a:ea typeface="Calibri" panose="020F0502020204030204" pitchFamily="34" charset="0"/>
                <a:cs typeface="Arial" panose="020B0604020202020204" pitchFamily="34" charset="0"/>
              </a:rPr>
              <a:t>Alumna:</a:t>
            </a:r>
          </a:p>
          <a:p>
            <a:pPr algn="ctr" defTabSz="1161028" eaLnBrk="0" fontAlgn="base" hangingPunct="0">
              <a:spcBef>
                <a:spcPct val="0"/>
              </a:spcBef>
              <a:spcAft>
                <a:spcPct val="0"/>
              </a:spcAft>
            </a:pPr>
            <a:endParaRPr lang="es-MX" altLang="es-MX" sz="2287" dirty="0"/>
          </a:p>
          <a:p>
            <a:pPr algn="ctr" defTabSz="1161028" eaLnBrk="0" fontAlgn="base" hangingPunct="0">
              <a:spcBef>
                <a:spcPct val="0"/>
              </a:spcBef>
              <a:spcAft>
                <a:spcPct val="0"/>
              </a:spcAft>
            </a:pPr>
            <a:r>
              <a:rPr lang="es-MX" altLang="es-MX" sz="2539" dirty="0">
                <a:latin typeface="Arial" panose="020B0604020202020204" pitchFamily="34" charset="0"/>
                <a:ea typeface="Calibri" panose="020F0502020204030204" pitchFamily="34" charset="0"/>
                <a:cs typeface="Arial" panose="020B0604020202020204" pitchFamily="34" charset="0"/>
              </a:rPr>
              <a:t>Karen Marisol Mart</a:t>
            </a:r>
            <a:r>
              <a:rPr lang="es-MX" altLang="es-MX" sz="2539" dirty="0">
                <a:latin typeface="Calibri" panose="020F0502020204030204" pitchFamily="34" charset="0"/>
                <a:ea typeface="Calibri" panose="020F0502020204030204" pitchFamily="34" charset="0"/>
                <a:cs typeface="Arial" panose="020B0604020202020204" pitchFamily="34" charset="0"/>
              </a:rPr>
              <a:t>í</a:t>
            </a:r>
            <a:r>
              <a:rPr lang="es-MX" altLang="es-MX" sz="2539" dirty="0">
                <a:latin typeface="Arial" panose="020B0604020202020204" pitchFamily="34" charset="0"/>
                <a:ea typeface="Calibri" panose="020F0502020204030204" pitchFamily="34" charset="0"/>
                <a:cs typeface="Arial" panose="020B0604020202020204" pitchFamily="34" charset="0"/>
              </a:rPr>
              <a:t>nez Reyes #13</a:t>
            </a:r>
          </a:p>
          <a:p>
            <a:pPr algn="ctr" defTabSz="1161028" eaLnBrk="0" fontAlgn="base" hangingPunct="0">
              <a:spcBef>
                <a:spcPct val="0"/>
              </a:spcBef>
              <a:spcAft>
                <a:spcPct val="0"/>
              </a:spcAft>
            </a:pPr>
            <a:endParaRPr lang="es-MX" altLang="es-MX" sz="2287" dirty="0"/>
          </a:p>
          <a:p>
            <a:pPr algn="ctr" defTabSz="1161028" eaLnBrk="0" fontAlgn="base" hangingPunct="0">
              <a:spcBef>
                <a:spcPct val="0"/>
              </a:spcBef>
              <a:spcAft>
                <a:spcPct val="0"/>
              </a:spcAft>
            </a:pPr>
            <a:r>
              <a:rPr lang="es-MX" altLang="es-MX" sz="2539" dirty="0">
                <a:latin typeface="Arial" panose="020B0604020202020204" pitchFamily="34" charset="0"/>
                <a:ea typeface="Calibri" panose="020F0502020204030204" pitchFamily="34" charset="0"/>
                <a:cs typeface="Arial" panose="020B0604020202020204" pitchFamily="34" charset="0"/>
              </a:rPr>
              <a:t>Maestro:</a:t>
            </a:r>
            <a:endParaRPr lang="es-MX" altLang="es-MX" sz="2287" dirty="0"/>
          </a:p>
          <a:p>
            <a:pPr algn="ctr" defTabSz="1161028" eaLnBrk="0" fontAlgn="base" hangingPunct="0">
              <a:spcBef>
                <a:spcPct val="0"/>
              </a:spcBef>
              <a:spcAft>
                <a:spcPct val="0"/>
              </a:spcAft>
            </a:pPr>
            <a:r>
              <a:rPr lang="es-MX" altLang="es-MX" sz="2539" dirty="0">
                <a:latin typeface="Arial" panose="020B0604020202020204" pitchFamily="34" charset="0"/>
                <a:ea typeface="Calibri" panose="020F0502020204030204" pitchFamily="34" charset="0"/>
                <a:cs typeface="Arial" panose="020B0604020202020204" pitchFamily="34" charset="0"/>
              </a:rPr>
              <a:t>Jes</a:t>
            </a:r>
            <a:r>
              <a:rPr lang="es-MX" altLang="es-MX" sz="2539" dirty="0">
                <a:latin typeface="Calibri" panose="020F0502020204030204" pitchFamily="34" charset="0"/>
                <a:ea typeface="Calibri" panose="020F0502020204030204" pitchFamily="34" charset="0"/>
                <a:cs typeface="Arial" panose="020B0604020202020204" pitchFamily="34" charset="0"/>
              </a:rPr>
              <a:t>ú</a:t>
            </a:r>
            <a:r>
              <a:rPr lang="es-MX" altLang="es-MX" sz="2539" dirty="0">
                <a:latin typeface="Arial" panose="020B0604020202020204" pitchFamily="34" charset="0"/>
                <a:ea typeface="Calibri" panose="020F0502020204030204" pitchFamily="34" charset="0"/>
                <a:cs typeface="Arial" panose="020B0604020202020204" pitchFamily="34" charset="0"/>
              </a:rPr>
              <a:t>s Armando Posada Hern</a:t>
            </a:r>
            <a:r>
              <a:rPr lang="es-MX" altLang="es-MX" sz="2539" dirty="0">
                <a:latin typeface="Calibri" panose="020F0502020204030204" pitchFamily="34" charset="0"/>
                <a:ea typeface="Calibri" panose="020F0502020204030204" pitchFamily="34" charset="0"/>
                <a:cs typeface="Arial" panose="020B0604020202020204" pitchFamily="34" charset="0"/>
              </a:rPr>
              <a:t>á</a:t>
            </a:r>
            <a:r>
              <a:rPr lang="es-MX" altLang="es-MX" sz="2539" dirty="0">
                <a:latin typeface="Arial" panose="020B0604020202020204" pitchFamily="34" charset="0"/>
                <a:ea typeface="Calibri" panose="020F0502020204030204" pitchFamily="34" charset="0"/>
                <a:cs typeface="Arial" panose="020B0604020202020204" pitchFamily="34" charset="0"/>
              </a:rPr>
              <a:t>ndez</a:t>
            </a:r>
          </a:p>
          <a:p>
            <a:pPr algn="ctr" defTabSz="1161028" eaLnBrk="0" fontAlgn="base" hangingPunct="0">
              <a:spcBef>
                <a:spcPct val="0"/>
              </a:spcBef>
              <a:spcAft>
                <a:spcPct val="0"/>
              </a:spcAft>
            </a:pPr>
            <a:endParaRPr lang="es-MX" altLang="es-MX" sz="2539" dirty="0">
              <a:latin typeface="Arial" panose="020B0604020202020204" pitchFamily="34" charset="0"/>
              <a:ea typeface="Calibri" panose="020F0502020204030204" pitchFamily="34" charset="0"/>
              <a:cs typeface="Arial" panose="020B0604020202020204" pitchFamily="34" charset="0"/>
            </a:endParaRPr>
          </a:p>
          <a:p>
            <a:pPr algn="ctr" defTabSz="1161028" eaLnBrk="0" fontAlgn="base" hangingPunct="0">
              <a:spcBef>
                <a:spcPct val="0"/>
              </a:spcBef>
              <a:spcAft>
                <a:spcPct val="0"/>
              </a:spcAft>
            </a:pPr>
            <a:endParaRPr lang="es-MX" altLang="es-MX" sz="2287" dirty="0"/>
          </a:p>
          <a:p>
            <a:pPr algn="ctr" defTabSz="1161028" eaLnBrk="0" fontAlgn="base" hangingPunct="0">
              <a:spcBef>
                <a:spcPct val="0"/>
              </a:spcBef>
              <a:spcAft>
                <a:spcPct val="0"/>
              </a:spcAft>
            </a:pPr>
            <a:r>
              <a:rPr lang="es-MX" altLang="es-MX" sz="2539" dirty="0">
                <a:latin typeface="Arial" panose="020B0604020202020204" pitchFamily="34" charset="0"/>
                <a:ea typeface="Calibri" panose="020F0502020204030204" pitchFamily="34" charset="0"/>
                <a:cs typeface="Arial" panose="020B0604020202020204" pitchFamily="34" charset="0"/>
              </a:rPr>
              <a:t>A</a:t>
            </a:r>
            <a:r>
              <a:rPr lang="es-MX" altLang="es-MX" sz="2539" dirty="0">
                <a:latin typeface="Calibri" panose="020F0502020204030204" pitchFamily="34" charset="0"/>
                <a:ea typeface="Calibri" panose="020F0502020204030204" pitchFamily="34" charset="0"/>
                <a:cs typeface="Arial" panose="020B0604020202020204" pitchFamily="34" charset="0"/>
              </a:rPr>
              <a:t> </a:t>
            </a:r>
            <a:r>
              <a:rPr lang="es-MX" altLang="es-MX" sz="2539" dirty="0">
                <a:latin typeface="Arial" panose="020B0604020202020204" pitchFamily="34" charset="0"/>
                <a:ea typeface="Calibri" panose="020F0502020204030204" pitchFamily="34" charset="0"/>
                <a:cs typeface="Arial" panose="020B0604020202020204" pitchFamily="34" charset="0"/>
              </a:rPr>
              <a:t>07 de mayo de 2021. Saltillo, Coahuila de Zaragoza.</a:t>
            </a:r>
            <a:endParaRPr lang="es-MX" altLang="es-MX" sz="2287" dirty="0"/>
          </a:p>
          <a:p>
            <a:pPr defTabSz="1161028" eaLnBrk="0" fontAlgn="base" hangingPunct="0">
              <a:spcBef>
                <a:spcPct val="0"/>
              </a:spcBef>
              <a:spcAft>
                <a:spcPct val="0"/>
              </a:spcAft>
            </a:pPr>
            <a:endParaRPr lang="es-MX" altLang="es-MX" sz="2287" dirty="0">
              <a:latin typeface="Arial" panose="020B0604020202020204" pitchFamily="34" charset="0"/>
            </a:endParaRPr>
          </a:p>
        </p:txBody>
      </p:sp>
    </p:spTree>
    <p:extLst>
      <p:ext uri="{BB962C8B-B14F-4D97-AF65-F5344CB8AC3E}">
        <p14:creationId xmlns:p14="http://schemas.microsoft.com/office/powerpoint/2010/main" val="41115129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Marcador de contenido 4">
            <a:extLst>
              <a:ext uri="{FF2B5EF4-FFF2-40B4-BE49-F238E27FC236}">
                <a16:creationId xmlns:a16="http://schemas.microsoft.com/office/drawing/2014/main" id="{CB0385EF-FAD3-438B-B7B7-1239F765E7B7}"/>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 y="-1"/>
            <a:ext cx="15479713" cy="10080625"/>
          </a:xfrm>
          <a:prstGeom prst="rect">
            <a:avLst/>
          </a:prstGeom>
          <a:solidFill>
            <a:srgbClr val="C7E7EF"/>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p:spPr>
      </p:pic>
      <p:graphicFrame>
        <p:nvGraphicFramePr>
          <p:cNvPr id="7" name="Tabla 6">
            <a:extLst>
              <a:ext uri="{FF2B5EF4-FFF2-40B4-BE49-F238E27FC236}">
                <a16:creationId xmlns:a16="http://schemas.microsoft.com/office/drawing/2014/main" id="{C0CBE8A5-9A90-4FA3-91E4-99B7450F06AF}"/>
              </a:ext>
            </a:extLst>
          </p:cNvPr>
          <p:cNvGraphicFramePr>
            <a:graphicFrameLocks noGrp="1"/>
          </p:cNvGraphicFramePr>
          <p:nvPr>
            <p:extLst>
              <p:ext uri="{D42A27DB-BD31-4B8C-83A1-F6EECF244321}">
                <p14:modId xmlns:p14="http://schemas.microsoft.com/office/powerpoint/2010/main" val="2578263736"/>
              </p:ext>
            </p:extLst>
          </p:nvPr>
        </p:nvGraphicFramePr>
        <p:xfrm>
          <a:off x="1208495" y="210093"/>
          <a:ext cx="11462519" cy="9139724"/>
        </p:xfrm>
        <a:graphic>
          <a:graphicData uri="http://schemas.openxmlformats.org/drawingml/2006/table">
            <a:tbl>
              <a:tblPr firstRow="1" firstCol="1" bandRow="1"/>
              <a:tblGrid>
                <a:gridCol w="2838225">
                  <a:extLst>
                    <a:ext uri="{9D8B030D-6E8A-4147-A177-3AD203B41FA5}">
                      <a16:colId xmlns:a16="http://schemas.microsoft.com/office/drawing/2014/main" val="1018980747"/>
                    </a:ext>
                  </a:extLst>
                </a:gridCol>
                <a:gridCol w="2838225">
                  <a:extLst>
                    <a:ext uri="{9D8B030D-6E8A-4147-A177-3AD203B41FA5}">
                      <a16:colId xmlns:a16="http://schemas.microsoft.com/office/drawing/2014/main" val="3410469710"/>
                    </a:ext>
                  </a:extLst>
                </a:gridCol>
                <a:gridCol w="3705769">
                  <a:extLst>
                    <a:ext uri="{9D8B030D-6E8A-4147-A177-3AD203B41FA5}">
                      <a16:colId xmlns:a16="http://schemas.microsoft.com/office/drawing/2014/main" val="634509942"/>
                    </a:ext>
                  </a:extLst>
                </a:gridCol>
                <a:gridCol w="2080300">
                  <a:extLst>
                    <a:ext uri="{9D8B030D-6E8A-4147-A177-3AD203B41FA5}">
                      <a16:colId xmlns:a16="http://schemas.microsoft.com/office/drawing/2014/main" val="3890916911"/>
                    </a:ext>
                  </a:extLst>
                </a:gridCol>
              </a:tblGrid>
              <a:tr h="349018">
                <a:tc>
                  <a:txBody>
                    <a:bodyPr/>
                    <a:lstStyle/>
                    <a:p>
                      <a:pPr algn="l" fontAlgn="base">
                        <a:lnSpc>
                          <a:spcPct val="107000"/>
                        </a:lnSpc>
                        <a:spcAft>
                          <a:spcPts val="800"/>
                        </a:spcAft>
                      </a:pPr>
                      <a:r>
                        <a:rPr lang="es-ES" sz="1400" b="1" dirty="0">
                          <a:effectLst/>
                          <a:latin typeface="Arial" panose="020B0604020202020204" pitchFamily="34" charset="0"/>
                          <a:ea typeface="Times New Roman" panose="02020603050405020304" pitchFamily="18" charset="0"/>
                          <a:cs typeface="Arial" panose="020B0604020202020204" pitchFamily="34" charset="0"/>
                        </a:rPr>
                        <a:t>Sesión de Música en Preescolar</a:t>
                      </a:r>
                      <a:r>
                        <a:rPr lang="es-MX" sz="14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(3ero)grado</a:t>
                      </a:r>
                      <a:endParaRPr lang="es-MX" sz="1400" b="1"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rowSpan="2">
                  <a:txBody>
                    <a:bodyPr/>
                    <a:lstStyle/>
                    <a:p>
                      <a:pPr algn="l" fontAlgn="base">
                        <a:lnSpc>
                          <a:spcPct val="107000"/>
                        </a:lnSpc>
                        <a:spcAft>
                          <a:spcPts val="800"/>
                        </a:spcAft>
                      </a:pPr>
                      <a:r>
                        <a:rPr lang="es-MX" sz="140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endParaRPr lang="es-MX" sz="1400">
                        <a:effectLst/>
                        <a:latin typeface="Arial" panose="020B0604020202020204" pitchFamily="34" charset="0"/>
                        <a:ea typeface="Calibri" panose="020F0502020204030204" pitchFamily="34" charset="0"/>
                        <a:cs typeface="Arial" panose="020B0604020202020204" pitchFamily="34" charset="0"/>
                      </a:endParaRPr>
                    </a:p>
                    <a:p>
                      <a:pPr algn="ctr" fontAlgn="base">
                        <a:lnSpc>
                          <a:spcPct val="107000"/>
                        </a:lnSpc>
                        <a:spcAft>
                          <a:spcPts val="800"/>
                        </a:spcAft>
                      </a:pPr>
                      <a:r>
                        <a:rPr lang="es-ES" sz="14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Secuencia didáctica (actividades de aprendizaje)</a:t>
                      </a:r>
                      <a:r>
                        <a:rPr lang="es-MX" sz="140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endParaRPr lang="es-MX" sz="1400">
                        <a:effectLst/>
                        <a:latin typeface="Arial" panose="020B0604020202020204" pitchFamily="34" charset="0"/>
                        <a:ea typeface="Calibri" panose="020F0502020204030204" pitchFamily="34" charset="0"/>
                        <a:cs typeface="Arial" panose="020B060402020202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rowSpan="2">
                  <a:txBody>
                    <a:bodyPr/>
                    <a:lstStyle/>
                    <a:p>
                      <a:pPr algn="ctr" fontAlgn="base">
                        <a:lnSpc>
                          <a:spcPct val="107000"/>
                        </a:lnSpc>
                        <a:spcAft>
                          <a:spcPts val="800"/>
                        </a:spcAft>
                      </a:pPr>
                      <a:r>
                        <a:rPr lang="es-MX" sz="140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endParaRPr lang="es-MX" sz="1400">
                        <a:effectLst/>
                        <a:latin typeface="Arial" panose="020B0604020202020204" pitchFamily="34" charset="0"/>
                        <a:ea typeface="Calibri" panose="020F0502020204030204" pitchFamily="34" charset="0"/>
                        <a:cs typeface="Arial" panose="020B0604020202020204" pitchFamily="34" charset="0"/>
                      </a:endParaRPr>
                    </a:p>
                    <a:p>
                      <a:pPr algn="ctr" fontAlgn="base">
                        <a:lnSpc>
                          <a:spcPct val="107000"/>
                        </a:lnSpc>
                        <a:spcAft>
                          <a:spcPts val="800"/>
                        </a:spcAft>
                      </a:pPr>
                      <a:r>
                        <a:rPr lang="es-ES" sz="14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Recursos materiales, bibliográficos y digitales</a:t>
                      </a:r>
                      <a:r>
                        <a:rPr lang="es-MX" sz="140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endParaRPr lang="es-MX" sz="1400">
                        <a:effectLst/>
                        <a:latin typeface="Arial" panose="020B0604020202020204" pitchFamily="34" charset="0"/>
                        <a:ea typeface="Calibri" panose="020F0502020204030204" pitchFamily="34" charset="0"/>
                        <a:cs typeface="Arial" panose="020B060402020202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rowSpan="2">
                  <a:txBody>
                    <a:bodyPr/>
                    <a:lstStyle/>
                    <a:p>
                      <a:pPr algn="ctr" fontAlgn="base">
                        <a:lnSpc>
                          <a:spcPct val="107000"/>
                        </a:lnSpc>
                        <a:spcAft>
                          <a:spcPts val="800"/>
                        </a:spcAft>
                      </a:pPr>
                      <a:r>
                        <a:rPr lang="es-MX" sz="1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endParaRPr lang="es-MX" sz="1400" dirty="0">
                        <a:effectLst/>
                        <a:latin typeface="Arial" panose="020B0604020202020204" pitchFamily="34" charset="0"/>
                        <a:ea typeface="Calibri" panose="020F0502020204030204" pitchFamily="34" charset="0"/>
                        <a:cs typeface="Arial" panose="020B0604020202020204" pitchFamily="34" charset="0"/>
                      </a:endParaRPr>
                    </a:p>
                    <a:p>
                      <a:pPr algn="ctr" fontAlgn="base">
                        <a:lnSpc>
                          <a:spcPct val="107000"/>
                        </a:lnSpc>
                        <a:spcAft>
                          <a:spcPts val="800"/>
                        </a:spcAft>
                      </a:pPr>
                      <a:r>
                        <a:rPr lang="es-ES" sz="14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Elementos de Evaluación</a:t>
                      </a:r>
                      <a:r>
                        <a:rPr lang="es-MX" sz="1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endParaRPr lang="es-MX" sz="140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extLst>
                  <a:ext uri="{0D108BD9-81ED-4DB2-BD59-A6C34878D82A}">
                    <a16:rowId xmlns:a16="http://schemas.microsoft.com/office/drawing/2014/main" val="3429593268"/>
                  </a:ext>
                </a:extLst>
              </a:tr>
              <a:tr h="357118">
                <a:tc>
                  <a:txBody>
                    <a:bodyPr/>
                    <a:lstStyle/>
                    <a:p>
                      <a:pPr algn="l" fontAlgn="base">
                        <a:lnSpc>
                          <a:spcPct val="107000"/>
                        </a:lnSpc>
                        <a:spcAft>
                          <a:spcPts val="800"/>
                        </a:spcAft>
                      </a:pPr>
                      <a:r>
                        <a:rPr lang="es-ES" sz="14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Fecha: </a:t>
                      </a:r>
                      <a:r>
                        <a:rPr lang="es-ES" sz="1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07 de mayo de 2021</a:t>
                      </a:r>
                      <a:r>
                        <a:rPr lang="es-MX" sz="1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endParaRPr lang="es-MX" sz="140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vMerge="1">
                  <a:txBody>
                    <a:bodyPr/>
                    <a:lstStyle/>
                    <a:p>
                      <a:endParaRPr lang="es-MX"/>
                    </a:p>
                  </a:txBody>
                  <a:tcPr/>
                </a:tc>
                <a:tc vMerge="1">
                  <a:txBody>
                    <a:bodyPr/>
                    <a:lstStyle/>
                    <a:p>
                      <a:endParaRPr lang="es-MX"/>
                    </a:p>
                  </a:txBody>
                  <a:tcPr/>
                </a:tc>
                <a:tc vMerge="1">
                  <a:txBody>
                    <a:bodyPr/>
                    <a:lstStyle/>
                    <a:p>
                      <a:endParaRPr lang="es-MX"/>
                    </a:p>
                  </a:txBody>
                  <a:tcPr/>
                </a:tc>
                <a:extLst>
                  <a:ext uri="{0D108BD9-81ED-4DB2-BD59-A6C34878D82A}">
                    <a16:rowId xmlns:a16="http://schemas.microsoft.com/office/drawing/2014/main" val="1644842226"/>
                  </a:ext>
                </a:extLst>
              </a:tr>
              <a:tr h="8342614">
                <a:tc gridSpan="2">
                  <a:txBody>
                    <a:bodyPr/>
                    <a:lstStyle/>
                    <a:p>
                      <a:pPr algn="l" fontAlgn="base">
                        <a:lnSpc>
                          <a:spcPct val="107000"/>
                        </a:lnSpc>
                        <a:spcAft>
                          <a:spcPts val="800"/>
                        </a:spcAft>
                      </a:pPr>
                      <a:r>
                        <a:rPr lang="es-ES" sz="1400" b="1" i="1" u="sng"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ACTIVIDADES DE INICIO</a:t>
                      </a:r>
                      <a:r>
                        <a:rPr lang="es-ES" sz="1400" u="sng"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s-MX" sz="1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p>
                    <a:p>
                      <a:pPr algn="l" fontAlgn="base">
                        <a:lnSpc>
                          <a:spcPct val="107000"/>
                        </a:lnSpc>
                        <a:spcAft>
                          <a:spcPts val="800"/>
                        </a:spcAft>
                      </a:pPr>
                      <a:r>
                        <a:rPr lang="es-MX" sz="1400" dirty="0">
                          <a:solidFill>
                            <a:srgbClr val="000000"/>
                          </a:solidFill>
                          <a:effectLst/>
                          <a:latin typeface="Arial" panose="020B0604020202020204" pitchFamily="34" charset="0"/>
                          <a:ea typeface="Calibri" panose="020F0502020204030204" pitchFamily="34" charset="0"/>
                          <a:cs typeface="Arial" panose="020B0604020202020204" pitchFamily="34" charset="0"/>
                        </a:rPr>
                        <a:t>Para iniciar buen el día, la docente recibirá a los educandos con mucha actitud, ¡todos al foro chiquitines vamos a  saludarnos y después a hacer estiramientos con nuestro cuerpo!, para no tener pereza en nuestro día de trabajo, ¿Okey?, iniciaremos con el canto “buenos días señor sol”, ¿recuerdan la canción?, vamos a cantar muy fuerte que se escuche hasta sus casas y que sus papis los escuchen.</a:t>
                      </a:r>
                      <a:endParaRPr lang="es-MX" sz="1400" dirty="0">
                        <a:effectLst/>
                        <a:latin typeface="Arial" panose="020B0604020202020204" pitchFamily="34" charset="0"/>
                        <a:ea typeface="Calibri" panose="020F0502020204030204" pitchFamily="34" charset="0"/>
                        <a:cs typeface="Arial" panose="020B0604020202020204" pitchFamily="34" charset="0"/>
                      </a:endParaRPr>
                    </a:p>
                    <a:p>
                      <a:pPr algn="l" fontAlgn="base">
                        <a:lnSpc>
                          <a:spcPct val="107000"/>
                        </a:lnSpc>
                        <a:spcAft>
                          <a:spcPts val="800"/>
                        </a:spcAft>
                      </a:pPr>
                      <a:endParaRPr lang="es-MX" sz="1400" dirty="0">
                        <a:effectLst/>
                        <a:latin typeface="Arial" panose="020B0604020202020204" pitchFamily="34" charset="0"/>
                        <a:ea typeface="Calibri" panose="020F0502020204030204" pitchFamily="34" charset="0"/>
                        <a:cs typeface="Arial" panose="020B0604020202020204" pitchFamily="34" charset="0"/>
                      </a:endParaRPr>
                    </a:p>
                    <a:p>
                      <a:pPr algn="l" fontAlgn="base">
                        <a:lnSpc>
                          <a:spcPct val="107000"/>
                        </a:lnSpc>
                        <a:spcAft>
                          <a:spcPts val="800"/>
                        </a:spcAft>
                      </a:pPr>
                      <a:endParaRPr lang="es-MX" sz="1400" dirty="0">
                        <a:effectLst/>
                        <a:latin typeface="Arial" panose="020B0604020202020204" pitchFamily="34" charset="0"/>
                        <a:ea typeface="Calibri" panose="020F0502020204030204" pitchFamily="34" charset="0"/>
                        <a:cs typeface="Arial" panose="020B0604020202020204" pitchFamily="34" charset="0"/>
                      </a:endParaRPr>
                    </a:p>
                    <a:p>
                      <a:pPr algn="l" fontAlgn="base">
                        <a:lnSpc>
                          <a:spcPct val="107000"/>
                        </a:lnSpc>
                        <a:spcAft>
                          <a:spcPts val="800"/>
                        </a:spcAft>
                      </a:pPr>
                      <a:r>
                        <a:rPr lang="es-ES" sz="1400" b="1" i="1" u="sng"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ACTIVIDADES DE DESARROLLO:</a:t>
                      </a:r>
                      <a:r>
                        <a:rPr lang="es-MX" sz="1400" b="1" i="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endParaRPr lang="es-MX" sz="1400" dirty="0">
                        <a:effectLst/>
                        <a:latin typeface="Arial" panose="020B0604020202020204" pitchFamily="34" charset="0"/>
                        <a:ea typeface="Calibri" panose="020F0502020204030204" pitchFamily="34" charset="0"/>
                        <a:cs typeface="Arial" panose="020B0604020202020204" pitchFamily="34" charset="0"/>
                      </a:endParaRPr>
                    </a:p>
                    <a:p>
                      <a:pPr algn="l" fontAlgn="base">
                        <a:lnSpc>
                          <a:spcPct val="107000"/>
                        </a:lnSpc>
                        <a:spcAft>
                          <a:spcPts val="800"/>
                        </a:spcAft>
                      </a:pPr>
                      <a:r>
                        <a:rPr lang="es-MX" sz="1400" dirty="0">
                          <a:effectLst/>
                          <a:latin typeface="Arial" panose="020B0604020202020204" pitchFamily="34" charset="0"/>
                          <a:ea typeface="Times New Roman" panose="02020603050405020304" pitchFamily="18" charset="0"/>
                          <a:cs typeface="Arial" panose="020B0604020202020204" pitchFamily="34" charset="0"/>
                        </a:rPr>
                        <a:t> Mis niños para continuar con nuestras actividades, ya bailamos y cantamos mucho, ahora es momento de jugar.</a:t>
                      </a:r>
                    </a:p>
                    <a:p>
                      <a:pPr algn="l" fontAlgn="base">
                        <a:lnSpc>
                          <a:spcPct val="107000"/>
                        </a:lnSpc>
                        <a:spcAft>
                          <a:spcPts val="800"/>
                        </a:spcAft>
                      </a:pPr>
                      <a:r>
                        <a:rPr lang="es-MX" sz="1400" dirty="0">
                          <a:effectLst/>
                          <a:latin typeface="Arial" panose="020B0604020202020204" pitchFamily="34" charset="0"/>
                          <a:ea typeface="Times New Roman" panose="02020603050405020304" pitchFamily="18" charset="0"/>
                          <a:cs typeface="Arial" panose="020B0604020202020204" pitchFamily="34" charset="0"/>
                        </a:rPr>
                        <a:t>”Juego de las rimas”, vamos a realizar rimas, ¿Saben que es una rima?, "son  palabras riman cuando terminan con el mismo sonido ”ejemplo: gato rima con  pato“, les voy a proyectar el juego y entrete todos vamos a seleccionar palabras con las que puedan rimar, ¿entendimos?</a:t>
                      </a:r>
                    </a:p>
                    <a:p>
                      <a:pPr algn="l" fontAlgn="base">
                        <a:lnSpc>
                          <a:spcPct val="107000"/>
                        </a:lnSpc>
                        <a:spcAft>
                          <a:spcPts val="800"/>
                        </a:spcAft>
                      </a:pPr>
                      <a:r>
                        <a:rPr lang="es-ES" sz="1400" b="1" i="1" u="sng"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ACTIVIDADES DE CIERRE:</a:t>
                      </a:r>
                      <a:endParaRPr lang="es-MX" sz="1400" dirty="0">
                        <a:effectLst/>
                        <a:latin typeface="Arial" panose="020B0604020202020204" pitchFamily="34" charset="0"/>
                        <a:ea typeface="Calibri" panose="020F0502020204030204" pitchFamily="34" charset="0"/>
                        <a:cs typeface="Arial" panose="020B0604020202020204" pitchFamily="34" charset="0"/>
                      </a:endParaRPr>
                    </a:p>
                    <a:p>
                      <a:pPr algn="l" fontAlgn="base">
                        <a:lnSpc>
                          <a:spcPct val="107000"/>
                        </a:lnSpc>
                        <a:spcAft>
                          <a:spcPts val="800"/>
                        </a:spcAft>
                      </a:pPr>
                      <a:r>
                        <a:rPr lang="es-MX" sz="1400" dirty="0">
                          <a:effectLst/>
                          <a:latin typeface="Arial" panose="020B0604020202020204" pitchFamily="34" charset="0"/>
                          <a:ea typeface="Calibri" panose="020F0502020204030204" pitchFamily="34" charset="0"/>
                          <a:cs typeface="Arial" panose="020B0604020202020204" pitchFamily="34" charset="0"/>
                        </a:rPr>
                        <a:t>Para ya irnos a casita y descansar, vamos a anotar la tarea,</a:t>
                      </a:r>
                    </a:p>
                    <a:p>
                      <a:pPr algn="l" fontAlgn="base">
                        <a:lnSpc>
                          <a:spcPct val="107000"/>
                        </a:lnSpc>
                        <a:spcAft>
                          <a:spcPts val="800"/>
                        </a:spcAft>
                      </a:pPr>
                      <a:r>
                        <a:rPr lang="es-MX" sz="1400" dirty="0">
                          <a:effectLst/>
                          <a:latin typeface="Arial" panose="020B0604020202020204" pitchFamily="34" charset="0"/>
                          <a:ea typeface="Calibri" panose="020F0502020204030204" pitchFamily="34" charset="0"/>
                          <a:cs typeface="Arial" panose="020B0604020202020204" pitchFamily="34" charset="0"/>
                        </a:rPr>
                        <a:t>Para mañana me van a traer escrito el cantito de arrullo que sus abuelitas o sus mamás les cantaban cuando eran bebés o que aun se las sigan cantando a la hora de dormir.¿ Entendimos la tarea? Y mañana entre todos vamos a cantarlos.</a:t>
                      </a:r>
                    </a:p>
                    <a:p>
                      <a:pPr algn="l" fontAlgn="base">
                        <a:lnSpc>
                          <a:spcPct val="107000"/>
                        </a:lnSpc>
                        <a:spcAft>
                          <a:spcPts val="800"/>
                        </a:spcAft>
                      </a:pPr>
                      <a:r>
                        <a:rPr lang="es-MX" sz="1400" dirty="0">
                          <a:effectLst/>
                          <a:latin typeface="Arial" panose="020B0604020202020204" pitchFamily="34" charset="0"/>
                          <a:ea typeface="Calibri" panose="020F0502020204030204" pitchFamily="34" charset="0"/>
                          <a:cs typeface="Arial" panose="020B0604020202020204" pitchFamily="34" charset="0"/>
                        </a:rPr>
                        <a:t>Ahora si a cantar la canción “Son las 12”, ¡cantemos bien fuerte!, la educadora animando a los alumnos del cierre de día de jornada.</a:t>
                      </a:r>
                    </a:p>
                    <a:p>
                      <a:pPr algn="l" fontAlgn="base">
                        <a:lnSpc>
                          <a:spcPct val="107000"/>
                        </a:lnSpc>
                        <a:spcAft>
                          <a:spcPts val="800"/>
                        </a:spcAft>
                      </a:pPr>
                      <a:endParaRPr lang="es-MX" sz="1400" dirty="0">
                        <a:effectLst/>
                        <a:latin typeface="Arial" panose="020B0604020202020204" pitchFamily="34" charset="0"/>
                        <a:ea typeface="Calibri" panose="020F0502020204030204" pitchFamily="34" charset="0"/>
                        <a:cs typeface="Arial" panose="020B0604020202020204" pitchFamily="34" charset="0"/>
                      </a:endParaRPr>
                    </a:p>
                    <a:p>
                      <a:pPr algn="l" fontAlgn="base">
                        <a:lnSpc>
                          <a:spcPct val="107000"/>
                        </a:lnSpc>
                        <a:spcAft>
                          <a:spcPts val="800"/>
                        </a:spcAft>
                      </a:pPr>
                      <a:endParaRPr lang="es-MX" sz="140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7E7EF"/>
                    </a:solidFill>
                  </a:tcPr>
                </a:tc>
                <a:tc hMerge="1">
                  <a:txBody>
                    <a:bodyPr/>
                    <a:lstStyle/>
                    <a:p>
                      <a:endParaRPr lang="es-MX"/>
                    </a:p>
                  </a:txBody>
                  <a:tcPr/>
                </a:tc>
                <a:tc>
                  <a:txBody>
                    <a:bodyPr/>
                    <a:lstStyle/>
                    <a:p>
                      <a:pPr marL="182880" algn="l" fontAlgn="base">
                        <a:lnSpc>
                          <a:spcPct val="107000"/>
                        </a:lnSpc>
                      </a:pPr>
                      <a:r>
                        <a:rPr lang="es-MX" sz="1400" dirty="0">
                          <a:effectLst/>
                          <a:latin typeface="Arial" panose="020B0604020202020204" pitchFamily="34" charset="0"/>
                          <a:ea typeface="Times New Roman" panose="02020603050405020304" pitchFamily="18" charset="0"/>
                          <a:cs typeface="Arial" panose="020B0604020202020204" pitchFamily="34" charset="0"/>
                        </a:rPr>
                        <a:t> </a:t>
                      </a:r>
                      <a:endParaRPr lang="es-MX" sz="1400" dirty="0">
                        <a:effectLst/>
                        <a:latin typeface="Arial" panose="020B0604020202020204" pitchFamily="34" charset="0"/>
                        <a:ea typeface="Calibri" panose="020F0502020204030204" pitchFamily="34" charset="0"/>
                        <a:cs typeface="Arial" panose="020B0604020202020204" pitchFamily="34" charset="0"/>
                      </a:endParaRPr>
                    </a:p>
                    <a:p>
                      <a:pPr marL="354330" indent="-171450" algn="l" fontAlgn="base">
                        <a:lnSpc>
                          <a:spcPct val="107000"/>
                        </a:lnSpc>
                        <a:buFont typeface="Wingdings" panose="05000000000000000000" pitchFamily="2" charset="2"/>
                        <a:buChar char="§"/>
                      </a:pPr>
                      <a:r>
                        <a:rPr lang="es-MX" sz="1400" dirty="0">
                          <a:effectLst/>
                          <a:latin typeface="Arial" panose="020B0604020202020204" pitchFamily="34" charset="0"/>
                          <a:ea typeface="Times New Roman" panose="02020603050405020304" pitchFamily="18" charset="0"/>
                          <a:cs typeface="Arial" panose="020B0604020202020204" pitchFamily="34" charset="0"/>
                        </a:rPr>
                        <a:t> Bocina</a:t>
                      </a:r>
                    </a:p>
                    <a:p>
                      <a:pPr marL="354330" indent="-171450" algn="l" fontAlgn="base">
                        <a:lnSpc>
                          <a:spcPct val="107000"/>
                        </a:lnSpc>
                        <a:buFont typeface="Wingdings" panose="05000000000000000000" pitchFamily="2" charset="2"/>
                        <a:buChar char="§"/>
                      </a:pPr>
                      <a:r>
                        <a:rPr lang="es-MX" sz="1400" dirty="0">
                          <a:effectLst/>
                          <a:latin typeface="Arial" panose="020B0604020202020204" pitchFamily="34" charset="0"/>
                          <a:ea typeface="Calibri" panose="020F0502020204030204" pitchFamily="34" charset="0"/>
                          <a:cs typeface="Arial" panose="020B0604020202020204" pitchFamily="34" charset="0"/>
                        </a:rPr>
                        <a:t>Laptop</a:t>
                      </a:r>
                    </a:p>
                    <a:p>
                      <a:pPr marL="354330" indent="-171450" algn="l" fontAlgn="base">
                        <a:lnSpc>
                          <a:spcPct val="107000"/>
                        </a:lnSpc>
                        <a:buFont typeface="Wingdings" panose="05000000000000000000" pitchFamily="2" charset="2"/>
                        <a:buChar char="§"/>
                      </a:pPr>
                      <a:r>
                        <a:rPr lang="es-MX" sz="1400" dirty="0">
                          <a:effectLst/>
                          <a:latin typeface="Arial" panose="020B0604020202020204" pitchFamily="34" charset="0"/>
                          <a:ea typeface="Calibri" panose="020F0502020204030204" pitchFamily="34" charset="0"/>
                          <a:cs typeface="Arial" panose="020B0604020202020204" pitchFamily="34" charset="0"/>
                        </a:rPr>
                        <a:t>Internet</a:t>
                      </a:r>
                    </a:p>
                    <a:p>
                      <a:pPr marL="182880" indent="0" algn="l" fontAlgn="base">
                        <a:lnSpc>
                          <a:spcPct val="107000"/>
                        </a:lnSpc>
                        <a:buFont typeface="Wingdings" panose="05000000000000000000" pitchFamily="2" charset="2"/>
                        <a:buNone/>
                      </a:pPr>
                      <a:r>
                        <a:rPr lang="es-MX" sz="1400" dirty="0">
                          <a:effectLst/>
                          <a:latin typeface="Arial" panose="020B0604020202020204" pitchFamily="34" charset="0"/>
                          <a:ea typeface="Calibri" panose="020F0502020204030204" pitchFamily="34" charset="0"/>
                          <a:cs typeface="Arial" panose="020B0604020202020204" pitchFamily="34" charset="0"/>
                          <a:hlinkClick r:id="rId3"/>
                        </a:rPr>
                        <a:t>https://www.youtube.com/watch?v=V_yOPF92vpo</a:t>
                      </a:r>
                      <a:endParaRPr lang="es-MX" sz="1400" dirty="0">
                        <a:effectLst/>
                        <a:latin typeface="Arial" panose="020B0604020202020204" pitchFamily="34" charset="0"/>
                        <a:ea typeface="Calibri" panose="020F0502020204030204" pitchFamily="34" charset="0"/>
                        <a:cs typeface="Arial" panose="020B0604020202020204" pitchFamily="34" charset="0"/>
                      </a:endParaRPr>
                    </a:p>
                    <a:p>
                      <a:pPr marL="182880" indent="0" algn="l" fontAlgn="base">
                        <a:lnSpc>
                          <a:spcPct val="107000"/>
                        </a:lnSpc>
                        <a:buFont typeface="Wingdings" panose="05000000000000000000" pitchFamily="2" charset="2"/>
                        <a:buNone/>
                      </a:pPr>
                      <a:r>
                        <a:rPr lang="es-MX" sz="1400" dirty="0">
                          <a:effectLst/>
                          <a:latin typeface="Arial" panose="020B0604020202020204" pitchFamily="34" charset="0"/>
                          <a:ea typeface="Calibri" panose="020F0502020204030204" pitchFamily="34" charset="0"/>
                          <a:cs typeface="Arial" panose="020B0604020202020204" pitchFamily="34" charset="0"/>
                          <a:hlinkClick r:id="rId4"/>
                        </a:rPr>
                        <a:t>https://www.youtube.com/watch?v=71hiB8Z-03k</a:t>
                      </a:r>
                      <a:endParaRPr lang="es-MX" sz="1400" dirty="0">
                        <a:effectLst/>
                        <a:latin typeface="Arial" panose="020B0604020202020204" pitchFamily="34" charset="0"/>
                        <a:ea typeface="Calibri" panose="020F0502020204030204" pitchFamily="34" charset="0"/>
                        <a:cs typeface="Arial" panose="020B0604020202020204" pitchFamily="34" charset="0"/>
                      </a:endParaRPr>
                    </a:p>
                    <a:p>
                      <a:pPr marL="182880" indent="0" algn="l" fontAlgn="base">
                        <a:lnSpc>
                          <a:spcPct val="107000"/>
                        </a:lnSpc>
                        <a:buFont typeface="Wingdings" panose="05000000000000000000" pitchFamily="2" charset="2"/>
                        <a:buNone/>
                      </a:pPr>
                      <a:endParaRPr lang="es-MX" sz="1400" dirty="0">
                        <a:effectLst/>
                        <a:latin typeface="Arial" panose="020B0604020202020204" pitchFamily="34" charset="0"/>
                        <a:ea typeface="Calibri" panose="020F0502020204030204" pitchFamily="34" charset="0"/>
                        <a:cs typeface="Arial" panose="020B0604020202020204" pitchFamily="34" charset="0"/>
                      </a:endParaRPr>
                    </a:p>
                    <a:p>
                      <a:pPr marL="182880" indent="0" algn="l" fontAlgn="base">
                        <a:lnSpc>
                          <a:spcPct val="107000"/>
                        </a:lnSpc>
                        <a:buFont typeface="Wingdings" panose="05000000000000000000" pitchFamily="2" charset="2"/>
                        <a:buNone/>
                      </a:pPr>
                      <a:endParaRPr lang="es-MX" sz="1400" dirty="0">
                        <a:effectLst/>
                        <a:latin typeface="Arial" panose="020B0604020202020204" pitchFamily="34" charset="0"/>
                        <a:ea typeface="Calibri" panose="020F0502020204030204" pitchFamily="34" charset="0"/>
                        <a:cs typeface="Arial" panose="020B0604020202020204" pitchFamily="34" charset="0"/>
                      </a:endParaRPr>
                    </a:p>
                    <a:p>
                      <a:pPr marL="182880" algn="l" fontAlgn="base">
                        <a:lnSpc>
                          <a:spcPct val="107000"/>
                        </a:lnSpc>
                      </a:pPr>
                      <a:r>
                        <a:rPr lang="es-MX" sz="1400" dirty="0">
                          <a:effectLst/>
                          <a:latin typeface="Arial" panose="020B0604020202020204" pitchFamily="34" charset="0"/>
                          <a:ea typeface="Times New Roman" panose="02020603050405020304" pitchFamily="18" charset="0"/>
                          <a:cs typeface="Arial" panose="020B0604020202020204" pitchFamily="34" charset="0"/>
                        </a:rPr>
                        <a:t> </a:t>
                      </a:r>
                      <a:endParaRPr lang="es-MX" sz="1400" dirty="0">
                        <a:effectLst/>
                        <a:latin typeface="Arial" panose="020B0604020202020204" pitchFamily="34" charset="0"/>
                        <a:ea typeface="Calibri" panose="020F0502020204030204" pitchFamily="34" charset="0"/>
                        <a:cs typeface="Arial" panose="020B0604020202020204" pitchFamily="34" charset="0"/>
                      </a:endParaRPr>
                    </a:p>
                    <a:p>
                      <a:pPr marL="354330" indent="-171450" algn="l" fontAlgn="base">
                        <a:lnSpc>
                          <a:spcPct val="107000"/>
                        </a:lnSpc>
                        <a:buFont typeface="Wingdings" panose="05000000000000000000" pitchFamily="2" charset="2"/>
                        <a:buChar char="§"/>
                      </a:pPr>
                      <a:r>
                        <a:rPr lang="es-MX" sz="1400" dirty="0">
                          <a:effectLst/>
                          <a:latin typeface="Arial" panose="020B0604020202020204" pitchFamily="34" charset="0"/>
                          <a:ea typeface="Times New Roman" panose="02020603050405020304" pitchFamily="18" charset="0"/>
                          <a:cs typeface="Arial" panose="020B0604020202020204" pitchFamily="34" charset="0"/>
                        </a:rPr>
                        <a:t>Bocina</a:t>
                      </a:r>
                    </a:p>
                    <a:p>
                      <a:pPr marL="354330" indent="-171450" algn="l" fontAlgn="base">
                        <a:lnSpc>
                          <a:spcPct val="107000"/>
                        </a:lnSpc>
                        <a:buFont typeface="Wingdings" panose="05000000000000000000" pitchFamily="2" charset="2"/>
                        <a:buChar char="§"/>
                      </a:pPr>
                      <a:r>
                        <a:rPr lang="es-MX" sz="1400" dirty="0">
                          <a:effectLst/>
                          <a:latin typeface="Arial" panose="020B0604020202020204" pitchFamily="34" charset="0"/>
                          <a:ea typeface="Times New Roman" panose="02020603050405020304" pitchFamily="18" charset="0"/>
                          <a:cs typeface="Arial" panose="020B0604020202020204" pitchFamily="34" charset="0"/>
                        </a:rPr>
                        <a:t>Laptop</a:t>
                      </a:r>
                    </a:p>
                    <a:p>
                      <a:pPr marL="354330" indent="-171450" algn="l" fontAlgn="base">
                        <a:lnSpc>
                          <a:spcPct val="107000"/>
                        </a:lnSpc>
                        <a:buFont typeface="Wingdings" panose="05000000000000000000" pitchFamily="2" charset="2"/>
                        <a:buChar char="§"/>
                      </a:pPr>
                      <a:r>
                        <a:rPr lang="es-MX" sz="1400" dirty="0">
                          <a:effectLst/>
                          <a:latin typeface="Arial" panose="020B0604020202020204" pitchFamily="34" charset="0"/>
                          <a:ea typeface="Times New Roman" panose="02020603050405020304" pitchFamily="18" charset="0"/>
                          <a:cs typeface="Arial" panose="020B0604020202020204" pitchFamily="34" charset="0"/>
                        </a:rPr>
                        <a:t>Internet</a:t>
                      </a:r>
                    </a:p>
                    <a:p>
                      <a:pPr marL="354330" indent="-171450" algn="l" fontAlgn="base">
                        <a:lnSpc>
                          <a:spcPct val="107000"/>
                        </a:lnSpc>
                        <a:buFont typeface="Wingdings" panose="05000000000000000000" pitchFamily="2" charset="2"/>
                        <a:buChar char="§"/>
                      </a:pPr>
                      <a:r>
                        <a:rPr lang="es-MX" sz="1400" dirty="0">
                          <a:effectLst/>
                          <a:latin typeface="Arial" panose="020B0604020202020204" pitchFamily="34" charset="0"/>
                          <a:ea typeface="Times New Roman" panose="02020603050405020304" pitchFamily="18" charset="0"/>
                          <a:cs typeface="Arial" panose="020B0604020202020204" pitchFamily="34" charset="0"/>
                        </a:rPr>
                        <a:t>Proyector</a:t>
                      </a:r>
                    </a:p>
                    <a:p>
                      <a:pPr marL="182880" indent="0" algn="l" fontAlgn="base">
                        <a:lnSpc>
                          <a:spcPct val="107000"/>
                        </a:lnSpc>
                        <a:buFont typeface="Wingdings" panose="05000000000000000000" pitchFamily="2" charset="2"/>
                        <a:buNone/>
                      </a:pPr>
                      <a:r>
                        <a:rPr lang="es-MX" sz="1400" dirty="0">
                          <a:effectLst/>
                          <a:latin typeface="Arial" panose="020B0604020202020204" pitchFamily="34" charset="0"/>
                          <a:ea typeface="Times New Roman" panose="02020603050405020304" pitchFamily="18" charset="0"/>
                          <a:cs typeface="Arial" panose="020B0604020202020204" pitchFamily="34" charset="0"/>
                          <a:hlinkClick r:id="rId5"/>
                        </a:rPr>
                        <a:t>https://www.youtube.com/watch?v=TR7HZ43lwl8</a:t>
                      </a:r>
                      <a:endParaRPr lang="es-MX" sz="1400" dirty="0">
                        <a:effectLst/>
                        <a:latin typeface="Arial" panose="020B0604020202020204" pitchFamily="34" charset="0"/>
                        <a:ea typeface="Times New Roman" panose="02020603050405020304" pitchFamily="18" charset="0"/>
                        <a:cs typeface="Arial" panose="020B0604020202020204" pitchFamily="34" charset="0"/>
                      </a:endParaRPr>
                    </a:p>
                    <a:p>
                      <a:pPr marL="182880" indent="0" algn="l" fontAlgn="base">
                        <a:lnSpc>
                          <a:spcPct val="107000"/>
                        </a:lnSpc>
                        <a:buFont typeface="Wingdings" panose="05000000000000000000" pitchFamily="2" charset="2"/>
                        <a:buNone/>
                      </a:pPr>
                      <a:r>
                        <a:rPr lang="es-MX" sz="1400" dirty="0">
                          <a:effectLst/>
                          <a:latin typeface="Arial" panose="020B0604020202020204" pitchFamily="34" charset="0"/>
                          <a:ea typeface="Times New Roman" panose="02020603050405020304" pitchFamily="18" charset="0"/>
                          <a:cs typeface="Arial" panose="020B0604020202020204" pitchFamily="34" charset="0"/>
                        </a:rPr>
                        <a:t> </a:t>
                      </a:r>
                      <a:endParaRPr lang="es-MX" sz="1400" dirty="0">
                        <a:effectLst/>
                        <a:latin typeface="Arial" panose="020B0604020202020204" pitchFamily="34" charset="0"/>
                        <a:ea typeface="Calibri" panose="020F0502020204030204" pitchFamily="34" charset="0"/>
                        <a:cs typeface="Arial" panose="020B0604020202020204" pitchFamily="34" charset="0"/>
                      </a:endParaRPr>
                    </a:p>
                    <a:p>
                      <a:pPr marL="182880" algn="l" fontAlgn="base">
                        <a:lnSpc>
                          <a:spcPct val="107000"/>
                        </a:lnSpc>
                      </a:pPr>
                      <a:r>
                        <a:rPr lang="es-MX" sz="1400" dirty="0">
                          <a:effectLst/>
                          <a:latin typeface="Arial" panose="020B0604020202020204" pitchFamily="34" charset="0"/>
                          <a:ea typeface="Times New Roman" panose="02020603050405020304" pitchFamily="18" charset="0"/>
                          <a:cs typeface="Arial" panose="020B0604020202020204" pitchFamily="34" charset="0"/>
                        </a:rPr>
                        <a:t> </a:t>
                      </a:r>
                      <a:endParaRPr lang="es-MX" sz="1400" dirty="0">
                        <a:effectLst/>
                        <a:latin typeface="Arial" panose="020B0604020202020204" pitchFamily="34" charset="0"/>
                        <a:ea typeface="Calibri" panose="020F0502020204030204" pitchFamily="34" charset="0"/>
                        <a:cs typeface="Arial" panose="020B0604020202020204" pitchFamily="34" charset="0"/>
                      </a:endParaRPr>
                    </a:p>
                    <a:p>
                      <a:pPr marL="182880" algn="l" fontAlgn="base">
                        <a:lnSpc>
                          <a:spcPct val="107000"/>
                        </a:lnSpc>
                      </a:pPr>
                      <a:r>
                        <a:rPr lang="es-MX" sz="1400" dirty="0">
                          <a:effectLst/>
                          <a:latin typeface="Arial" panose="020B0604020202020204" pitchFamily="34" charset="0"/>
                          <a:ea typeface="Times New Roman" panose="02020603050405020304" pitchFamily="18" charset="0"/>
                          <a:cs typeface="Arial" panose="020B0604020202020204" pitchFamily="34" charset="0"/>
                        </a:rPr>
                        <a:t> </a:t>
                      </a:r>
                      <a:endParaRPr lang="es-MX" sz="1400" dirty="0">
                        <a:effectLst/>
                        <a:latin typeface="Arial" panose="020B0604020202020204" pitchFamily="34" charset="0"/>
                        <a:ea typeface="Calibri" panose="020F0502020204030204" pitchFamily="34" charset="0"/>
                        <a:cs typeface="Arial" panose="020B0604020202020204" pitchFamily="34" charset="0"/>
                      </a:endParaRPr>
                    </a:p>
                    <a:p>
                      <a:pPr marL="354330" indent="-171450" algn="l" fontAlgn="base">
                        <a:lnSpc>
                          <a:spcPct val="107000"/>
                        </a:lnSpc>
                        <a:spcAft>
                          <a:spcPts val="800"/>
                        </a:spcAft>
                        <a:buFont typeface="Arial" panose="020B0604020202020204" pitchFamily="34" charset="0"/>
                        <a:buChar char="•"/>
                      </a:pPr>
                      <a:r>
                        <a:rPr lang="es-MX" sz="1400" dirty="0">
                          <a:effectLst/>
                          <a:latin typeface="Arial" panose="020B0604020202020204" pitchFamily="34" charset="0"/>
                          <a:ea typeface="Calibri" panose="020F0502020204030204" pitchFamily="34" charset="0"/>
                          <a:cs typeface="Arial" panose="020B0604020202020204" pitchFamily="34" charset="0"/>
                        </a:rPr>
                        <a:t>Bocina</a:t>
                      </a:r>
                    </a:p>
                    <a:p>
                      <a:pPr marL="354330" indent="-171450" algn="l" fontAlgn="base">
                        <a:lnSpc>
                          <a:spcPct val="107000"/>
                        </a:lnSpc>
                        <a:spcAft>
                          <a:spcPts val="800"/>
                        </a:spcAft>
                        <a:buFont typeface="Arial" panose="020B0604020202020204" pitchFamily="34" charset="0"/>
                        <a:buChar char="•"/>
                      </a:pPr>
                      <a:r>
                        <a:rPr lang="es-MX" sz="1400" dirty="0">
                          <a:effectLst/>
                          <a:latin typeface="Arial" panose="020B0604020202020204" pitchFamily="34" charset="0"/>
                          <a:ea typeface="Calibri" panose="020F0502020204030204" pitchFamily="34" charset="0"/>
                          <a:cs typeface="Arial" panose="020B0604020202020204" pitchFamily="34" charset="0"/>
                        </a:rPr>
                        <a:t>Laptop</a:t>
                      </a:r>
                    </a:p>
                    <a:p>
                      <a:pPr marL="354330" indent="-171450" algn="l" fontAlgn="base">
                        <a:lnSpc>
                          <a:spcPct val="107000"/>
                        </a:lnSpc>
                        <a:spcAft>
                          <a:spcPts val="800"/>
                        </a:spcAft>
                        <a:buFont typeface="Arial" panose="020B0604020202020204" pitchFamily="34" charset="0"/>
                        <a:buChar char="•"/>
                      </a:pPr>
                      <a:r>
                        <a:rPr lang="es-MX" sz="1400" dirty="0">
                          <a:effectLst/>
                          <a:latin typeface="Arial" panose="020B0604020202020204" pitchFamily="34" charset="0"/>
                          <a:ea typeface="Calibri" panose="020F0502020204030204" pitchFamily="34" charset="0"/>
                          <a:cs typeface="Arial" panose="020B0604020202020204" pitchFamily="34" charset="0"/>
                        </a:rPr>
                        <a:t>Internet</a:t>
                      </a:r>
                    </a:p>
                    <a:p>
                      <a:pPr marL="182880" indent="0" algn="l" fontAlgn="base">
                        <a:lnSpc>
                          <a:spcPct val="107000"/>
                        </a:lnSpc>
                        <a:spcAft>
                          <a:spcPts val="800"/>
                        </a:spcAft>
                        <a:buFont typeface="Arial" panose="020B0604020202020204" pitchFamily="34" charset="0"/>
                        <a:buNone/>
                      </a:pPr>
                      <a:r>
                        <a:rPr lang="es-MX" sz="1400" dirty="0">
                          <a:effectLst/>
                          <a:latin typeface="Arial" panose="020B0604020202020204" pitchFamily="34" charset="0"/>
                          <a:ea typeface="Calibri" panose="020F0502020204030204" pitchFamily="34" charset="0"/>
                          <a:cs typeface="Arial" panose="020B0604020202020204" pitchFamily="34" charset="0"/>
                          <a:hlinkClick r:id="rId6"/>
                        </a:rPr>
                        <a:t>https://www.youtube.com/watch?v=EHq3FYPc_hY</a:t>
                      </a:r>
                      <a:endParaRPr lang="es-MX" sz="1400" dirty="0">
                        <a:effectLst/>
                        <a:latin typeface="Arial" panose="020B0604020202020204" pitchFamily="34" charset="0"/>
                        <a:ea typeface="Calibri" panose="020F0502020204030204" pitchFamily="34" charset="0"/>
                        <a:cs typeface="Arial" panose="020B0604020202020204" pitchFamily="34" charset="0"/>
                      </a:endParaRPr>
                    </a:p>
                    <a:p>
                      <a:pPr marL="354330" indent="-171450" algn="l" fontAlgn="base">
                        <a:lnSpc>
                          <a:spcPct val="107000"/>
                        </a:lnSpc>
                        <a:spcAft>
                          <a:spcPts val="800"/>
                        </a:spcAft>
                        <a:buFont typeface="Arial" panose="020B0604020202020204" pitchFamily="34" charset="0"/>
                        <a:buChar char="•"/>
                      </a:pPr>
                      <a:endParaRPr lang="es-MX" sz="1400" dirty="0">
                        <a:effectLst/>
                        <a:latin typeface="Arial" panose="020B0604020202020204" pitchFamily="34" charset="0"/>
                        <a:ea typeface="Calibri" panose="020F0502020204030204" pitchFamily="34" charset="0"/>
                        <a:cs typeface="Arial" panose="020B0604020202020204" pitchFamily="34" charset="0"/>
                      </a:endParaRPr>
                    </a:p>
                    <a:p>
                      <a:pPr algn="l" fontAlgn="base">
                        <a:lnSpc>
                          <a:spcPct val="107000"/>
                        </a:lnSpc>
                        <a:spcAft>
                          <a:spcPts val="800"/>
                        </a:spcAft>
                      </a:pPr>
                      <a:r>
                        <a:rPr lang="es-MX" sz="1400" dirty="0">
                          <a:effectLst/>
                          <a:latin typeface="Arial" panose="020B0604020202020204" pitchFamily="34" charset="0"/>
                          <a:ea typeface="Times New Roman" panose="02020603050405020304" pitchFamily="18" charset="0"/>
                          <a:cs typeface="Arial" panose="020B0604020202020204" pitchFamily="34" charset="0"/>
                        </a:rPr>
                        <a:t> </a:t>
                      </a:r>
                      <a:endParaRPr lang="es-MX" sz="1400" dirty="0">
                        <a:effectLst/>
                        <a:latin typeface="Arial" panose="020B0604020202020204" pitchFamily="34" charset="0"/>
                        <a:ea typeface="Calibri" panose="020F0502020204030204" pitchFamily="34" charset="0"/>
                        <a:cs typeface="Arial" panose="020B0604020202020204" pitchFamily="34" charset="0"/>
                      </a:endParaRPr>
                    </a:p>
                    <a:p>
                      <a:pPr algn="l" fontAlgn="base">
                        <a:lnSpc>
                          <a:spcPct val="107000"/>
                        </a:lnSpc>
                        <a:spcAft>
                          <a:spcPts val="800"/>
                        </a:spcAft>
                      </a:pPr>
                      <a:r>
                        <a:rPr lang="es-MX" sz="1400" dirty="0">
                          <a:effectLst/>
                          <a:latin typeface="Arial" panose="020B0604020202020204" pitchFamily="34" charset="0"/>
                          <a:ea typeface="Times New Roman" panose="02020603050405020304" pitchFamily="18" charset="0"/>
                          <a:cs typeface="Arial" panose="020B0604020202020204" pitchFamily="34" charset="0"/>
                        </a:rPr>
                        <a:t> </a:t>
                      </a:r>
                      <a:endParaRPr lang="es-MX" sz="1400" dirty="0">
                        <a:effectLst/>
                        <a:latin typeface="Arial" panose="020B0604020202020204" pitchFamily="34" charset="0"/>
                        <a:ea typeface="Calibri" panose="020F0502020204030204" pitchFamily="34" charset="0"/>
                        <a:cs typeface="Arial" panose="020B0604020202020204" pitchFamily="34" charset="0"/>
                      </a:endParaRPr>
                    </a:p>
                    <a:p>
                      <a:pPr algn="l" fontAlgn="base">
                        <a:lnSpc>
                          <a:spcPct val="107000"/>
                        </a:lnSpc>
                        <a:spcAft>
                          <a:spcPts val="800"/>
                        </a:spcAft>
                      </a:pPr>
                      <a:r>
                        <a:rPr lang="es-MX" sz="1400" dirty="0">
                          <a:effectLst/>
                          <a:latin typeface="Arial" panose="020B0604020202020204" pitchFamily="34" charset="0"/>
                          <a:ea typeface="Times New Roman" panose="02020603050405020304" pitchFamily="18" charset="0"/>
                          <a:cs typeface="Arial" panose="020B0604020202020204" pitchFamily="34" charset="0"/>
                        </a:rPr>
                        <a:t> </a:t>
                      </a:r>
                      <a:endParaRPr lang="es-MX" sz="1400" dirty="0">
                        <a:effectLst/>
                        <a:latin typeface="Arial" panose="020B0604020202020204" pitchFamily="34" charset="0"/>
                        <a:ea typeface="Calibri" panose="020F0502020204030204" pitchFamily="34" charset="0"/>
                        <a:cs typeface="Arial" panose="020B0604020202020204" pitchFamily="34" charset="0"/>
                      </a:endParaRPr>
                    </a:p>
                    <a:p>
                      <a:pPr algn="l" fontAlgn="base">
                        <a:lnSpc>
                          <a:spcPct val="107000"/>
                        </a:lnSpc>
                        <a:spcAft>
                          <a:spcPts val="800"/>
                        </a:spcAft>
                      </a:pPr>
                      <a:r>
                        <a:rPr lang="es-MX" sz="1400" dirty="0">
                          <a:effectLst/>
                          <a:latin typeface="Arial" panose="020B0604020202020204" pitchFamily="34" charset="0"/>
                          <a:ea typeface="Calibri" panose="020F0502020204030204" pitchFamily="34" charset="0"/>
                          <a:cs typeface="Arial" panose="020B0604020202020204" pitchFamily="34" charset="0"/>
                        </a:rPr>
                        <a:t>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7E7EF"/>
                    </a:solidFill>
                  </a:tcPr>
                </a:tc>
                <a:tc>
                  <a:txBody>
                    <a:bodyPr/>
                    <a:lstStyle/>
                    <a:p>
                      <a:pPr algn="l" fontAlgn="base">
                        <a:lnSpc>
                          <a:spcPct val="107000"/>
                        </a:lnSpc>
                        <a:spcAft>
                          <a:spcPts val="800"/>
                        </a:spcAft>
                      </a:pPr>
                      <a:r>
                        <a:rPr lang="es-ES" sz="1400" dirty="0">
                          <a:effectLst/>
                          <a:latin typeface="Arial" panose="020B0604020202020204" pitchFamily="34" charset="0"/>
                          <a:ea typeface="Times New Roman" panose="02020603050405020304" pitchFamily="18" charset="0"/>
                          <a:cs typeface="Arial" panose="020B0604020202020204" pitchFamily="34" charset="0"/>
                        </a:rPr>
                        <a:t> Instrumento de observación:</a:t>
                      </a:r>
                    </a:p>
                    <a:p>
                      <a:pPr algn="l" fontAlgn="base">
                        <a:lnSpc>
                          <a:spcPct val="107000"/>
                        </a:lnSpc>
                        <a:spcAft>
                          <a:spcPts val="800"/>
                        </a:spcAft>
                      </a:pPr>
                      <a:r>
                        <a:rPr lang="es-ES" sz="1400" dirty="0">
                          <a:effectLst/>
                          <a:latin typeface="Arial" panose="020B0604020202020204" pitchFamily="34" charset="0"/>
                          <a:ea typeface="Calibri" panose="020F0502020204030204" pitchFamily="34" charset="0"/>
                          <a:cs typeface="Arial" panose="020B0604020202020204" pitchFamily="34" charset="0"/>
                        </a:rPr>
                        <a:t>Que cada alumno participe en las indicaciones dadas, prestar atención a lo que marca el video, cantar </a:t>
                      </a:r>
                      <a:endParaRPr lang="es-MX" sz="1400" dirty="0">
                        <a:effectLst/>
                        <a:latin typeface="Arial" panose="020B0604020202020204" pitchFamily="34" charset="0"/>
                        <a:ea typeface="Calibri" panose="020F0502020204030204" pitchFamily="34" charset="0"/>
                        <a:cs typeface="Arial" panose="020B0604020202020204" pitchFamily="34" charset="0"/>
                      </a:endParaRPr>
                    </a:p>
                    <a:p>
                      <a:pPr algn="l" fontAlgn="base">
                        <a:lnSpc>
                          <a:spcPct val="107000"/>
                        </a:lnSpc>
                        <a:spcAft>
                          <a:spcPts val="800"/>
                        </a:spcAft>
                      </a:pPr>
                      <a:r>
                        <a:rPr lang="es-ES" sz="1400" dirty="0">
                          <a:effectLst/>
                          <a:latin typeface="Arial" panose="020B0604020202020204" pitchFamily="34" charset="0"/>
                          <a:ea typeface="Times New Roman" panose="02020603050405020304" pitchFamily="18" charset="0"/>
                          <a:cs typeface="Arial" panose="020B0604020202020204" pitchFamily="34" charset="0"/>
                        </a:rPr>
                        <a:t> </a:t>
                      </a:r>
                      <a:endParaRPr lang="es-MX" sz="1400" dirty="0">
                        <a:effectLst/>
                        <a:latin typeface="Arial" panose="020B0604020202020204" pitchFamily="34" charset="0"/>
                        <a:ea typeface="Calibri" panose="020F0502020204030204" pitchFamily="34" charset="0"/>
                        <a:cs typeface="Arial" panose="020B0604020202020204" pitchFamily="34" charset="0"/>
                      </a:endParaRPr>
                    </a:p>
                    <a:p>
                      <a:pPr algn="l" fontAlgn="base">
                        <a:lnSpc>
                          <a:spcPct val="107000"/>
                        </a:lnSpc>
                        <a:spcAft>
                          <a:spcPts val="800"/>
                        </a:spcAft>
                      </a:pPr>
                      <a:r>
                        <a:rPr lang="es-ES" sz="1400" dirty="0">
                          <a:effectLst/>
                          <a:latin typeface="Arial" panose="020B0604020202020204" pitchFamily="34" charset="0"/>
                          <a:ea typeface="Times New Roman" panose="02020603050405020304" pitchFamily="18" charset="0"/>
                          <a:cs typeface="Arial" panose="020B0604020202020204" pitchFamily="34" charset="0"/>
                        </a:rPr>
                        <a:t> Participación en el juego de manera grupal e individual.</a:t>
                      </a:r>
                      <a:endParaRPr lang="es-MX" sz="1400" dirty="0">
                        <a:effectLst/>
                        <a:latin typeface="Arial" panose="020B0604020202020204" pitchFamily="34" charset="0"/>
                        <a:ea typeface="Calibri" panose="020F0502020204030204" pitchFamily="34" charset="0"/>
                        <a:cs typeface="Arial" panose="020B0604020202020204" pitchFamily="34" charset="0"/>
                      </a:endParaRPr>
                    </a:p>
                    <a:p>
                      <a:pPr algn="l" fontAlgn="base">
                        <a:lnSpc>
                          <a:spcPct val="107000"/>
                        </a:lnSpc>
                        <a:spcAft>
                          <a:spcPts val="800"/>
                        </a:spcAft>
                      </a:pPr>
                      <a:r>
                        <a:rPr lang="es-ES" sz="1400" dirty="0">
                          <a:effectLst/>
                          <a:latin typeface="Arial" panose="020B0604020202020204" pitchFamily="34" charset="0"/>
                          <a:ea typeface="Times New Roman" panose="02020603050405020304" pitchFamily="18" charset="0"/>
                          <a:cs typeface="Arial" panose="020B0604020202020204" pitchFamily="34" charset="0"/>
                        </a:rPr>
                        <a:t> </a:t>
                      </a:r>
                      <a:endParaRPr lang="es-MX" sz="1400" dirty="0">
                        <a:effectLst/>
                        <a:latin typeface="Arial" panose="020B0604020202020204" pitchFamily="34" charset="0"/>
                        <a:ea typeface="Calibri" panose="020F0502020204030204" pitchFamily="34" charset="0"/>
                        <a:cs typeface="Arial" panose="020B0604020202020204" pitchFamily="34" charset="0"/>
                      </a:endParaRPr>
                    </a:p>
                    <a:p>
                      <a:pPr algn="l" fontAlgn="base">
                        <a:lnSpc>
                          <a:spcPct val="107000"/>
                        </a:lnSpc>
                        <a:spcAft>
                          <a:spcPts val="800"/>
                        </a:spcAft>
                      </a:pPr>
                      <a:r>
                        <a:rPr lang="es-ES" sz="1400" dirty="0">
                          <a:effectLst/>
                          <a:latin typeface="Arial" panose="020B0604020202020204" pitchFamily="34" charset="0"/>
                          <a:ea typeface="Times New Roman" panose="02020603050405020304" pitchFamily="18" charset="0"/>
                          <a:cs typeface="Arial" panose="020B0604020202020204" pitchFamily="34" charset="0"/>
                        </a:rPr>
                        <a:t> </a:t>
                      </a:r>
                      <a:endParaRPr lang="es-MX" sz="1400" dirty="0">
                        <a:effectLst/>
                        <a:latin typeface="Arial" panose="020B0604020202020204" pitchFamily="34" charset="0"/>
                        <a:ea typeface="Calibri" panose="020F0502020204030204" pitchFamily="34" charset="0"/>
                        <a:cs typeface="Arial" panose="020B0604020202020204" pitchFamily="34" charset="0"/>
                      </a:endParaRPr>
                    </a:p>
                    <a:p>
                      <a:pPr algn="l" fontAlgn="base">
                        <a:lnSpc>
                          <a:spcPct val="107000"/>
                        </a:lnSpc>
                        <a:spcAft>
                          <a:spcPts val="800"/>
                        </a:spcAft>
                      </a:pPr>
                      <a:r>
                        <a:rPr lang="es-ES" sz="1400" dirty="0">
                          <a:effectLst/>
                          <a:latin typeface="Arial" panose="020B0604020202020204" pitchFamily="34" charset="0"/>
                          <a:ea typeface="Times New Roman" panose="02020603050405020304" pitchFamily="18" charset="0"/>
                          <a:cs typeface="Arial" panose="020B0604020202020204" pitchFamily="34" charset="0"/>
                        </a:rPr>
                        <a:t> </a:t>
                      </a:r>
                      <a:endParaRPr lang="es-MX" sz="1400" dirty="0">
                        <a:effectLst/>
                        <a:latin typeface="Arial" panose="020B0604020202020204" pitchFamily="34" charset="0"/>
                        <a:ea typeface="Calibri" panose="020F0502020204030204" pitchFamily="34" charset="0"/>
                        <a:cs typeface="Arial" panose="020B0604020202020204" pitchFamily="34" charset="0"/>
                      </a:endParaRPr>
                    </a:p>
                    <a:p>
                      <a:pPr algn="l" fontAlgn="base">
                        <a:lnSpc>
                          <a:spcPct val="107000"/>
                        </a:lnSpc>
                        <a:spcAft>
                          <a:spcPts val="800"/>
                        </a:spcAft>
                      </a:pPr>
                      <a:r>
                        <a:rPr lang="es-ES" sz="1400" dirty="0">
                          <a:effectLst/>
                          <a:latin typeface="Arial" panose="020B0604020202020204" pitchFamily="34" charset="0"/>
                          <a:ea typeface="Times New Roman" panose="02020603050405020304" pitchFamily="18" charset="0"/>
                          <a:cs typeface="Arial" panose="020B0604020202020204" pitchFamily="34" charset="0"/>
                        </a:rPr>
                        <a:t> </a:t>
                      </a:r>
                      <a:endParaRPr lang="es-MX" sz="1400" dirty="0">
                        <a:effectLst/>
                        <a:latin typeface="Arial" panose="020B0604020202020204" pitchFamily="34" charset="0"/>
                        <a:ea typeface="Calibri" panose="020F0502020204030204" pitchFamily="34" charset="0"/>
                        <a:cs typeface="Arial" panose="020B0604020202020204" pitchFamily="34" charset="0"/>
                      </a:endParaRPr>
                    </a:p>
                    <a:p>
                      <a:pPr algn="l" fontAlgn="base">
                        <a:lnSpc>
                          <a:spcPct val="107000"/>
                        </a:lnSpc>
                        <a:spcAft>
                          <a:spcPts val="800"/>
                        </a:spcAft>
                      </a:pPr>
                      <a:r>
                        <a:rPr lang="es-ES" sz="1400" dirty="0">
                          <a:effectLst/>
                          <a:latin typeface="Arial" panose="020B0604020202020204" pitchFamily="34" charset="0"/>
                          <a:ea typeface="Times New Roman" panose="02020603050405020304" pitchFamily="18" charset="0"/>
                          <a:cs typeface="Arial" panose="020B0604020202020204" pitchFamily="34" charset="0"/>
                        </a:rPr>
                        <a:t> </a:t>
                      </a:r>
                    </a:p>
                    <a:p>
                      <a:pPr algn="l" fontAlgn="base">
                        <a:lnSpc>
                          <a:spcPct val="107000"/>
                        </a:lnSpc>
                        <a:spcAft>
                          <a:spcPts val="800"/>
                        </a:spcAft>
                      </a:pPr>
                      <a:endParaRPr lang="es-ES" sz="1400" dirty="0">
                        <a:effectLst/>
                        <a:latin typeface="Arial" panose="020B0604020202020204" pitchFamily="34" charset="0"/>
                        <a:ea typeface="Times New Roman" panose="02020603050405020304" pitchFamily="18" charset="0"/>
                        <a:cs typeface="Arial" panose="020B0604020202020204" pitchFamily="34" charset="0"/>
                      </a:endParaRPr>
                    </a:p>
                    <a:p>
                      <a:pPr algn="l" fontAlgn="base">
                        <a:lnSpc>
                          <a:spcPct val="107000"/>
                        </a:lnSpc>
                        <a:spcAft>
                          <a:spcPts val="800"/>
                        </a:spcAft>
                      </a:pPr>
                      <a:endParaRPr lang="es-MX" sz="1400" dirty="0">
                        <a:effectLst/>
                        <a:latin typeface="Arial" panose="020B0604020202020204" pitchFamily="34" charset="0"/>
                        <a:ea typeface="Times New Roman" panose="02020603050405020304" pitchFamily="18" charset="0"/>
                        <a:cs typeface="Arial" panose="020B0604020202020204" pitchFamily="34" charset="0"/>
                      </a:endParaRPr>
                    </a:p>
                    <a:p>
                      <a:pPr algn="l" fontAlgn="base">
                        <a:lnSpc>
                          <a:spcPct val="107000"/>
                        </a:lnSpc>
                        <a:spcAft>
                          <a:spcPts val="800"/>
                        </a:spcAft>
                      </a:pPr>
                      <a:r>
                        <a:rPr lang="es-MX" sz="1400" dirty="0">
                          <a:effectLst/>
                          <a:latin typeface="Arial" panose="020B0604020202020204" pitchFamily="34" charset="0"/>
                          <a:ea typeface="Calibri" panose="020F0502020204030204" pitchFamily="34" charset="0"/>
                          <a:cs typeface="Arial" panose="020B0604020202020204" pitchFamily="34" charset="0"/>
                        </a:rPr>
                        <a:t>La participación en el canto, la escritura de la tarea.</a:t>
                      </a:r>
                    </a:p>
                    <a:p>
                      <a:pPr algn="l" fontAlgn="base">
                        <a:lnSpc>
                          <a:spcPct val="107000"/>
                        </a:lnSpc>
                        <a:spcAft>
                          <a:spcPts val="800"/>
                        </a:spcAft>
                      </a:pPr>
                      <a:r>
                        <a:rPr lang="es-ES" sz="1400" dirty="0">
                          <a:effectLst/>
                          <a:latin typeface="Arial" panose="020B0604020202020204" pitchFamily="34" charset="0"/>
                          <a:ea typeface="Times New Roman" panose="02020603050405020304" pitchFamily="18" charset="0"/>
                          <a:cs typeface="Arial" panose="020B0604020202020204" pitchFamily="34" charset="0"/>
                        </a:rPr>
                        <a:t> </a:t>
                      </a:r>
                      <a:endParaRPr lang="es-MX" sz="1400" dirty="0">
                        <a:effectLst/>
                        <a:latin typeface="Arial" panose="020B0604020202020204" pitchFamily="34" charset="0"/>
                        <a:ea typeface="Calibri" panose="020F0502020204030204" pitchFamily="34" charset="0"/>
                        <a:cs typeface="Arial" panose="020B0604020202020204" pitchFamily="34" charset="0"/>
                      </a:endParaRPr>
                    </a:p>
                    <a:p>
                      <a:pPr algn="l" fontAlgn="base">
                        <a:lnSpc>
                          <a:spcPct val="107000"/>
                        </a:lnSpc>
                        <a:spcAft>
                          <a:spcPts val="800"/>
                        </a:spcAft>
                      </a:pPr>
                      <a:r>
                        <a:rPr lang="es-ES" sz="1400" dirty="0">
                          <a:effectLst/>
                          <a:latin typeface="Arial" panose="020B0604020202020204" pitchFamily="34" charset="0"/>
                          <a:ea typeface="Times New Roman" panose="02020603050405020304" pitchFamily="18" charset="0"/>
                          <a:cs typeface="Arial" panose="020B0604020202020204" pitchFamily="34" charset="0"/>
                        </a:rPr>
                        <a:t> </a:t>
                      </a:r>
                      <a:endParaRPr lang="es-MX" sz="1400" dirty="0">
                        <a:effectLst/>
                        <a:latin typeface="Arial" panose="020B0604020202020204" pitchFamily="34" charset="0"/>
                        <a:ea typeface="Calibri" panose="020F0502020204030204" pitchFamily="34" charset="0"/>
                        <a:cs typeface="Arial" panose="020B0604020202020204" pitchFamily="34" charset="0"/>
                      </a:endParaRPr>
                    </a:p>
                    <a:p>
                      <a:pPr algn="l" fontAlgn="base">
                        <a:lnSpc>
                          <a:spcPct val="107000"/>
                        </a:lnSpc>
                        <a:spcAft>
                          <a:spcPts val="800"/>
                        </a:spcAft>
                      </a:pPr>
                      <a:r>
                        <a:rPr lang="es-ES" sz="1400" dirty="0">
                          <a:effectLst/>
                          <a:latin typeface="Arial" panose="020B0604020202020204" pitchFamily="34" charset="0"/>
                          <a:ea typeface="Times New Roman" panose="02020603050405020304" pitchFamily="18" charset="0"/>
                          <a:cs typeface="Arial" panose="020B0604020202020204" pitchFamily="34" charset="0"/>
                        </a:rPr>
                        <a:t> </a:t>
                      </a:r>
                      <a:endParaRPr lang="es-MX" sz="1400" dirty="0">
                        <a:effectLst/>
                        <a:latin typeface="Arial" panose="020B0604020202020204" pitchFamily="34" charset="0"/>
                        <a:ea typeface="Calibri" panose="020F0502020204030204" pitchFamily="34" charset="0"/>
                        <a:cs typeface="Arial" panose="020B0604020202020204" pitchFamily="34" charset="0"/>
                      </a:endParaRPr>
                    </a:p>
                    <a:p>
                      <a:pPr algn="l" fontAlgn="base">
                        <a:lnSpc>
                          <a:spcPct val="107000"/>
                        </a:lnSpc>
                        <a:spcAft>
                          <a:spcPts val="800"/>
                        </a:spcAft>
                      </a:pPr>
                      <a:r>
                        <a:rPr lang="es-ES" sz="1400" dirty="0">
                          <a:effectLst/>
                          <a:latin typeface="Arial" panose="020B0604020202020204" pitchFamily="34" charset="0"/>
                          <a:ea typeface="Times New Roman" panose="02020603050405020304" pitchFamily="18" charset="0"/>
                          <a:cs typeface="Arial" panose="020B0604020202020204" pitchFamily="34" charset="0"/>
                        </a:rPr>
                        <a:t> </a:t>
                      </a:r>
                      <a:endParaRPr lang="es-MX" sz="1400" dirty="0">
                        <a:effectLst/>
                        <a:latin typeface="Arial" panose="020B0604020202020204" pitchFamily="34" charset="0"/>
                        <a:ea typeface="Calibri" panose="020F0502020204030204" pitchFamily="34" charset="0"/>
                        <a:cs typeface="Arial" panose="020B0604020202020204" pitchFamily="34" charset="0"/>
                      </a:endParaRPr>
                    </a:p>
                    <a:p>
                      <a:pPr algn="l" fontAlgn="base">
                        <a:lnSpc>
                          <a:spcPct val="107000"/>
                        </a:lnSpc>
                        <a:spcAft>
                          <a:spcPts val="800"/>
                        </a:spcAft>
                      </a:pPr>
                      <a:r>
                        <a:rPr lang="es-ES" sz="1400" dirty="0">
                          <a:effectLst/>
                          <a:latin typeface="Arial" panose="020B0604020202020204" pitchFamily="34" charset="0"/>
                          <a:ea typeface="Times New Roman" panose="02020603050405020304" pitchFamily="18" charset="0"/>
                          <a:cs typeface="Arial" panose="020B0604020202020204" pitchFamily="34" charset="0"/>
                        </a:rPr>
                        <a:t>  </a:t>
                      </a:r>
                      <a:endParaRPr lang="es-MX" sz="1400" dirty="0">
                        <a:effectLst/>
                        <a:latin typeface="Arial" panose="020B0604020202020204" pitchFamily="34" charset="0"/>
                        <a:ea typeface="Calibri" panose="020F0502020204030204" pitchFamily="34" charset="0"/>
                        <a:cs typeface="Arial" panose="020B0604020202020204" pitchFamily="34" charset="0"/>
                      </a:endParaRPr>
                    </a:p>
                    <a:p>
                      <a:pPr algn="l" fontAlgn="base">
                        <a:lnSpc>
                          <a:spcPct val="107000"/>
                        </a:lnSpc>
                        <a:spcAft>
                          <a:spcPts val="800"/>
                        </a:spcAft>
                      </a:pPr>
                      <a:r>
                        <a:rPr lang="es-ES" sz="1400" dirty="0">
                          <a:effectLst/>
                          <a:latin typeface="Arial" panose="020B0604020202020204" pitchFamily="34" charset="0"/>
                          <a:ea typeface="Times New Roman" panose="02020603050405020304" pitchFamily="18" charset="0"/>
                          <a:cs typeface="Arial" panose="020B0604020202020204" pitchFamily="34" charset="0"/>
                        </a:rPr>
                        <a:t> </a:t>
                      </a:r>
                      <a:endParaRPr lang="es-MX" sz="1400" dirty="0">
                        <a:effectLst/>
                        <a:latin typeface="Arial" panose="020B0604020202020204" pitchFamily="34" charset="0"/>
                        <a:ea typeface="Calibri" panose="020F0502020204030204" pitchFamily="34" charset="0"/>
                        <a:cs typeface="Arial" panose="020B0604020202020204" pitchFamily="34" charset="0"/>
                      </a:endParaRPr>
                    </a:p>
                    <a:p>
                      <a:pPr algn="l" fontAlgn="base">
                        <a:lnSpc>
                          <a:spcPct val="107000"/>
                        </a:lnSpc>
                        <a:spcAft>
                          <a:spcPts val="800"/>
                        </a:spcAft>
                      </a:pPr>
                      <a:r>
                        <a:rPr lang="es-ES" sz="1400" dirty="0">
                          <a:effectLst/>
                          <a:latin typeface="Arial" panose="020B0604020202020204" pitchFamily="34" charset="0"/>
                          <a:ea typeface="Times New Roman" panose="02020603050405020304" pitchFamily="18" charset="0"/>
                          <a:cs typeface="Arial" panose="020B0604020202020204" pitchFamily="34" charset="0"/>
                        </a:rPr>
                        <a:t> </a:t>
                      </a:r>
                      <a:endParaRPr lang="es-MX" sz="140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7E7EF"/>
                    </a:solidFill>
                  </a:tcPr>
                </a:tc>
                <a:extLst>
                  <a:ext uri="{0D108BD9-81ED-4DB2-BD59-A6C34878D82A}">
                    <a16:rowId xmlns:a16="http://schemas.microsoft.com/office/drawing/2014/main" val="4223018200"/>
                  </a:ext>
                </a:extLst>
              </a:tr>
            </a:tbl>
          </a:graphicData>
        </a:graphic>
      </p:graphicFrame>
    </p:spTree>
    <p:extLst>
      <p:ext uri="{BB962C8B-B14F-4D97-AF65-F5344CB8AC3E}">
        <p14:creationId xmlns:p14="http://schemas.microsoft.com/office/powerpoint/2010/main" val="32624190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Marcador de contenido 4">
            <a:extLst>
              <a:ext uri="{FF2B5EF4-FFF2-40B4-BE49-F238E27FC236}">
                <a16:creationId xmlns:a16="http://schemas.microsoft.com/office/drawing/2014/main" id="{D365F483-B2C2-4566-B2AD-A53CF500914E}"/>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 y="-1"/>
            <a:ext cx="15479713" cy="10080625"/>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p:spPr>
      </p:pic>
      <p:graphicFrame>
        <p:nvGraphicFramePr>
          <p:cNvPr id="6" name="Tabla 5">
            <a:extLst>
              <a:ext uri="{FF2B5EF4-FFF2-40B4-BE49-F238E27FC236}">
                <a16:creationId xmlns:a16="http://schemas.microsoft.com/office/drawing/2014/main" id="{99ACA0BA-7B03-46D1-A955-85B0545BFFFB}"/>
              </a:ext>
            </a:extLst>
          </p:cNvPr>
          <p:cNvGraphicFramePr>
            <a:graphicFrameLocks noGrp="1"/>
          </p:cNvGraphicFramePr>
          <p:nvPr>
            <p:extLst>
              <p:ext uri="{D42A27DB-BD31-4B8C-83A1-F6EECF244321}">
                <p14:modId xmlns:p14="http://schemas.microsoft.com/office/powerpoint/2010/main" val="999746923"/>
              </p:ext>
            </p:extLst>
          </p:nvPr>
        </p:nvGraphicFramePr>
        <p:xfrm>
          <a:off x="2008595" y="1215598"/>
          <a:ext cx="11462519" cy="998157"/>
        </p:xfrm>
        <a:graphic>
          <a:graphicData uri="http://schemas.openxmlformats.org/drawingml/2006/table">
            <a:tbl>
              <a:tblPr firstRow="1" firstCol="1" bandRow="1"/>
              <a:tblGrid>
                <a:gridCol w="11462519">
                  <a:extLst>
                    <a:ext uri="{9D8B030D-6E8A-4147-A177-3AD203B41FA5}">
                      <a16:colId xmlns:a16="http://schemas.microsoft.com/office/drawing/2014/main" val="1039209778"/>
                    </a:ext>
                  </a:extLst>
                </a:gridCol>
              </a:tblGrid>
              <a:tr h="772049">
                <a:tc>
                  <a:txBody>
                    <a:bodyPr/>
                    <a:lstStyle/>
                    <a:p>
                      <a:pPr marL="0" indent="0" algn="l" fontAlgn="base">
                        <a:lnSpc>
                          <a:spcPct val="107000"/>
                        </a:lnSpc>
                        <a:spcAft>
                          <a:spcPts val="800"/>
                        </a:spcAft>
                        <a:tabLst>
                          <a:tab pos="7448550" algn="l"/>
                        </a:tabLst>
                      </a:pPr>
                      <a:r>
                        <a:rPr lang="es-MX" sz="1400" b="1" u="sng" dirty="0">
                          <a:effectLst/>
                          <a:latin typeface="Arial" panose="020B0604020202020204" pitchFamily="34" charset="0"/>
                          <a:ea typeface="Calibri" panose="020F0502020204030204" pitchFamily="34" charset="0"/>
                          <a:cs typeface="Arial" panose="020B0604020202020204" pitchFamily="34" charset="0"/>
                        </a:rPr>
                        <a:t>Observaciones: </a:t>
                      </a:r>
                      <a:r>
                        <a:rPr lang="es-MX" sz="1400" b="0" u="none" dirty="0">
                          <a:effectLst/>
                          <a:latin typeface="Arial" panose="020B0604020202020204" pitchFamily="34" charset="0"/>
                          <a:ea typeface="Calibri" panose="020F0502020204030204" pitchFamily="34" charset="0"/>
                          <a:cs typeface="Arial" panose="020B0604020202020204" pitchFamily="34" charset="0"/>
                        </a:rPr>
                        <a:t> El alumnado participa de una forma divertida y dinámica, alcanzan a llegar al objetivo, el saber interactuar entre ellos en cuanto el juego, en el canto se divierten de una manera inexplicable, quieren seguir repitiéndola en varias ocasiones, acatan todas las ordenes dadas por la docente, atienden bien, escuchan, posteriormente actúan.</a:t>
                      </a:r>
                    </a:p>
                    <a:p>
                      <a:pPr marL="0" indent="0" algn="l" fontAlgn="base">
                        <a:lnSpc>
                          <a:spcPct val="107000"/>
                        </a:lnSpc>
                        <a:spcAft>
                          <a:spcPts val="800"/>
                        </a:spcAft>
                        <a:tabLst>
                          <a:tab pos="7448550" algn="l"/>
                        </a:tabLst>
                      </a:pPr>
                      <a:r>
                        <a:rPr lang="es-MX" sz="1400" b="0" u="none" dirty="0">
                          <a:effectLst/>
                          <a:latin typeface="Arial" panose="020B0604020202020204" pitchFamily="34" charset="0"/>
                          <a:ea typeface="Calibri" panose="020F0502020204030204" pitchFamily="34" charset="0"/>
                          <a:cs typeface="Arial" panose="020B0604020202020204" pitchFamily="34" charset="0"/>
                        </a:rPr>
                        <a:t>El juego y el canto es buen aliado para el aprendizaje en los niños.</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7E7EF"/>
                    </a:solidFill>
                  </a:tcPr>
                </a:tc>
                <a:extLst>
                  <a:ext uri="{0D108BD9-81ED-4DB2-BD59-A6C34878D82A}">
                    <a16:rowId xmlns:a16="http://schemas.microsoft.com/office/drawing/2014/main" val="326115326"/>
                  </a:ext>
                </a:extLst>
              </a:tr>
            </a:tbl>
          </a:graphicData>
        </a:graphic>
      </p:graphicFrame>
    </p:spTree>
    <p:extLst>
      <p:ext uri="{BB962C8B-B14F-4D97-AF65-F5344CB8AC3E}">
        <p14:creationId xmlns:p14="http://schemas.microsoft.com/office/powerpoint/2010/main" val="29184083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Marcador de contenido 4">
            <a:extLst>
              <a:ext uri="{FF2B5EF4-FFF2-40B4-BE49-F238E27FC236}">
                <a16:creationId xmlns:a16="http://schemas.microsoft.com/office/drawing/2014/main" id="{578FA533-3318-4C0F-A1DE-075DF085948C}"/>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1"/>
            <a:ext cx="15479713" cy="10080625"/>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p:spPr>
      </p:pic>
      <p:sp>
        <p:nvSpPr>
          <p:cNvPr id="6" name="CuadroTexto 5">
            <a:extLst>
              <a:ext uri="{FF2B5EF4-FFF2-40B4-BE49-F238E27FC236}">
                <a16:creationId xmlns:a16="http://schemas.microsoft.com/office/drawing/2014/main" id="{C29E301F-375E-4067-BE23-7A2819E49B11}"/>
              </a:ext>
            </a:extLst>
          </p:cNvPr>
          <p:cNvSpPr txBox="1"/>
          <p:nvPr/>
        </p:nvSpPr>
        <p:spPr>
          <a:xfrm>
            <a:off x="2857795" y="3038368"/>
            <a:ext cx="4033655" cy="796244"/>
          </a:xfrm>
          <a:prstGeom prst="rect">
            <a:avLst/>
          </a:prstGeom>
          <a:noFill/>
        </p:spPr>
        <p:txBody>
          <a:bodyPr wrap="square" rtlCol="0">
            <a:spAutoFit/>
          </a:bodyPr>
          <a:lstStyle/>
          <a:p>
            <a:r>
              <a:rPr lang="es-MX" sz="2287" dirty="0">
                <a:latin typeface="Lucida Calligraphy" panose="03010101010101010101" pitchFamily="66" charset="0"/>
              </a:rPr>
              <a:t>Link de el video “Rima y arrullos”</a:t>
            </a:r>
          </a:p>
        </p:txBody>
      </p:sp>
      <p:sp>
        <p:nvSpPr>
          <p:cNvPr id="8" name="CuadroTexto 7">
            <a:extLst>
              <a:ext uri="{FF2B5EF4-FFF2-40B4-BE49-F238E27FC236}">
                <a16:creationId xmlns:a16="http://schemas.microsoft.com/office/drawing/2014/main" id="{BFE985F1-ED33-44A2-BE55-531D8D6144C2}"/>
              </a:ext>
            </a:extLst>
          </p:cNvPr>
          <p:cNvSpPr txBox="1"/>
          <p:nvPr/>
        </p:nvSpPr>
        <p:spPr>
          <a:xfrm>
            <a:off x="1819613" y="4069073"/>
            <a:ext cx="8015215" cy="1148199"/>
          </a:xfrm>
          <a:prstGeom prst="rect">
            <a:avLst/>
          </a:prstGeom>
          <a:noFill/>
        </p:spPr>
        <p:txBody>
          <a:bodyPr wrap="square">
            <a:spAutoFit/>
          </a:bodyPr>
          <a:lstStyle/>
          <a:p>
            <a:r>
              <a:rPr lang="es-MX" sz="2287" dirty="0">
                <a:hlinkClick r:id="rId3"/>
              </a:rPr>
              <a:t>https://www.youtube.com/watch?v=z5hL2pU6WmE</a:t>
            </a:r>
            <a:endParaRPr lang="es-MX" sz="2287" dirty="0"/>
          </a:p>
          <a:p>
            <a:r>
              <a:rPr lang="es-MX" sz="2287" dirty="0">
                <a:hlinkClick r:id="rId4"/>
              </a:rPr>
              <a:t>https://www.youtube.com/watch?v=MlzvIy0VIwM</a:t>
            </a:r>
            <a:endParaRPr lang="es-MX" sz="2287" dirty="0"/>
          </a:p>
          <a:p>
            <a:endParaRPr lang="es-MX" sz="2287" dirty="0"/>
          </a:p>
        </p:txBody>
      </p:sp>
    </p:spTree>
    <p:extLst>
      <p:ext uri="{BB962C8B-B14F-4D97-AF65-F5344CB8AC3E}">
        <p14:creationId xmlns:p14="http://schemas.microsoft.com/office/powerpoint/2010/main" val="3877301199"/>
      </p:ext>
    </p:extLst>
  </p:cSld>
  <p:clrMapOvr>
    <a:masterClrMapping/>
  </p:clrMapOvr>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ema d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101</TotalTime>
  <Words>602</Words>
  <Application>Microsoft Office PowerPoint</Application>
  <PresentationFormat>Personalizado</PresentationFormat>
  <Paragraphs>90</Paragraphs>
  <Slides>4</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4</vt:i4>
      </vt:variant>
    </vt:vector>
  </HeadingPairs>
  <TitlesOfParts>
    <vt:vector size="10" baseType="lpstr">
      <vt:lpstr>Arial</vt:lpstr>
      <vt:lpstr>Calibri</vt:lpstr>
      <vt:lpstr>Calibri Light</vt:lpstr>
      <vt:lpstr>Lucida Calligraphy</vt:lpstr>
      <vt:lpstr>Wingdings</vt:lpstr>
      <vt:lpstr>Tema de Office</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KAREN MARISOL MARTINEZ REYES</dc:creator>
  <cp:lastModifiedBy>KAREN MARISOL MARTINEZ REYES</cp:lastModifiedBy>
  <cp:revision>11</cp:revision>
  <dcterms:created xsi:type="dcterms:W3CDTF">2021-05-06T18:22:31Z</dcterms:created>
  <dcterms:modified xsi:type="dcterms:W3CDTF">2021-05-06T20:04:09Z</dcterms:modified>
</cp:coreProperties>
</file>