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66" r:id="rId5"/>
    <p:sldId id="267" r:id="rId6"/>
    <p:sldId id="268" r:id="rId7"/>
    <p:sldId id="270" r:id="rId8"/>
    <p:sldId id="257" r:id="rId9"/>
    <p:sldId id="269" r:id="rId10"/>
    <p:sldId id="271" r:id="rId11"/>
    <p:sldId id="272" r:id="rId12"/>
    <p:sldId id="273" r:id="rId13"/>
    <p:sldId id="274" r:id="rId14"/>
    <p:sldId id="275" r:id="rId15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6357" autoAdjust="0"/>
  </p:normalViewPr>
  <p:slideViewPr>
    <p:cSldViewPr snapToGrid="0">
      <p:cViewPr varScale="1">
        <p:scale>
          <a:sx n="73" d="100"/>
          <a:sy n="73" d="100"/>
        </p:scale>
        <p:origin x="63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1767E4E-B9CA-4CF3-B069-657ABA3F8564}" type="datetime1">
              <a:rPr lang="es-ES" smtClean="0"/>
              <a:t>07/05/2021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73559A8-8645-4E31-8F22-6BDC772362E7}" type="datetime1">
              <a:rPr lang="es-ES" noProof="0" smtClean="0"/>
              <a:t>07/05/2021</a:t>
            </a:fld>
            <a:endParaRPr lang="es-ES" noProof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es-ES" noProof="0" smtClean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674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Subtítulo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PATRÓN</a:t>
            </a:r>
          </a:p>
        </p:txBody>
      </p:sp>
      <p:sp>
        <p:nvSpPr>
          <p:cNvPr id="42" name="Marcador de posición de imagen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45" name="Marcador de texto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MES</a:t>
            </a:r>
            <a:br>
              <a:rPr lang="es-ES" noProof="0"/>
            </a:br>
            <a:r>
              <a:rPr lang="es-E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agradecimi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áfico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orma libre: Forma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Forma libre: Forma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Forma libre: Forma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1" name="Título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Gracias</a:t>
            </a:r>
          </a:p>
        </p:txBody>
      </p:sp>
      <p:grpSp>
        <p:nvGrpSpPr>
          <p:cNvPr id="23" name="Gráfico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0" name="Marcador de posición de imagen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áfico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orma libre: Forma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0" name="Forma libre: Forma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41" name="Forma libre: Forma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6" name="Forma libre: Forma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7" name="Forma libre: Forma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9" name="Forma libre: Forma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6" name="Forma libre: Forma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Presentación</a:t>
            </a:r>
            <a:br>
              <a:rPr lang="es-ES" noProof="0"/>
            </a:br>
            <a:r>
              <a:rPr lang="es-ES" noProof="0"/>
              <a:t>Título</a:t>
            </a:r>
          </a:p>
        </p:txBody>
      </p:sp>
      <p:sp>
        <p:nvSpPr>
          <p:cNvPr id="23" name="Subtítulo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EDITAR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1" name="Marcador de texto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contenido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9" name="Marcador de posición de texto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l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18" name="Marcador de posición de texto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grpSp>
        <p:nvGrpSpPr>
          <p:cNvPr id="31" name="Gráfico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orma libre: Forma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5" name="Gráfico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Marcador de posición de imagen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8" name="Gráfico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divisoria</a:t>
            </a:r>
          </a:p>
        </p:txBody>
      </p:sp>
      <p:grpSp>
        <p:nvGrpSpPr>
          <p:cNvPr id="26" name="Gráfico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orma libre: Forma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8" name="Forma libre: Forma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áfico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Marcador de texto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1</a:t>
            </a:r>
          </a:p>
        </p:txBody>
      </p:sp>
      <p:sp>
        <p:nvSpPr>
          <p:cNvPr id="26" name="Marcador de texto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3" name="Marcador de texto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2</a:t>
            </a:r>
          </a:p>
        </p:txBody>
      </p:sp>
      <p:sp>
        <p:nvSpPr>
          <p:cNvPr id="34" name="Marcador de texto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37" name="Marcador de texto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3</a:t>
            </a:r>
          </a:p>
        </p:txBody>
      </p:sp>
      <p:sp>
        <p:nvSpPr>
          <p:cNvPr id="38" name="Marcador de texto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0" name="Marcador de texto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3" name="Marcador de texto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5" name="Marcador de texto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6" name="Marcador de texto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8" name="Marcador de texto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9" name="Marcador de texto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0" name="Marcador de texto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5" name="Marcador de posición de imagen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6" name="Marcador de posición de imagen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7" name="Marcador de posición de imagen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58" name="Marcador de posición de imagen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Cómo usar esta plantilla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áfico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1</a:t>
            </a:r>
          </a:p>
        </p:txBody>
      </p:sp>
      <p:sp>
        <p:nvSpPr>
          <p:cNvPr id="17" name="Marcador de texto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19" name="Gráfico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4" name="Marcador de posición de imagen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áfico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s-ES" noProof="0"/>
              <a:t>DD/MM/20XX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áfico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2" name="Gráfico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Diseño de texto 2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texto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texto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grpSp>
        <p:nvGrpSpPr>
          <p:cNvPr id="22" name="Gráfico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5" name="Forma libre: Forma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7" name="Marcador de posición de imagen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con sub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áfico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0" name="Gráfico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1" name="Gráfico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Comparación</a:t>
            </a:r>
          </a:p>
        </p:txBody>
      </p:sp>
      <p:sp>
        <p:nvSpPr>
          <p:cNvPr id="15" name="Marcador de texto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Título de la sección 1</a:t>
            </a:r>
          </a:p>
        </p:txBody>
      </p:sp>
      <p:sp>
        <p:nvSpPr>
          <p:cNvPr id="16" name="Marcador de contenido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</p:txBody>
      </p:sp>
      <p:sp>
        <p:nvSpPr>
          <p:cNvPr id="17" name="Marcador de texto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gráfico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3" name="Marcador de posición de gráfico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 gráfico</a:t>
            </a:r>
            <a:endParaRPr lang="es-ES" noProof="0"/>
          </a:p>
        </p:txBody>
      </p:sp>
      <p:sp>
        <p:nvSpPr>
          <p:cNvPr id="27" name="Forma libre: Forma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28" name="Forma libre: Forma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áfico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6" name="Gráfico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7" name="Gráfico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Diapositiva de tabla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título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 smtClean="0"/>
              <a:t>Haga clic en el icono para agregar una tabla</a:t>
            </a:r>
            <a:endParaRPr lang="es-ES" noProof="0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áfico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grpSp>
        <p:nvGrpSpPr>
          <p:cNvPr id="9" name="Gráfico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16" name="Marcador de texto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es-ES" noProof="0"/>
              <a:t>EDITAR ESTILOS DE TEXTO DEL PATRÓN</a:t>
            </a:r>
          </a:p>
        </p:txBody>
      </p:sp>
      <p:sp>
        <p:nvSpPr>
          <p:cNvPr id="20" name="Marcador de posición de imagen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25" name="Título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Imagen grande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áfico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noProof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es-ES" noProof="0"/>
              <a:t>HAGA CLIC PARA EDITAR EL ESTILO DEL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noProof="0" smtClean="0"/>
              <a:t>‹Nº›</a:t>
            </a:fld>
            <a:endParaRPr lang="es-ES" noProof="0"/>
          </a:p>
        </p:txBody>
      </p:sp>
      <p:sp>
        <p:nvSpPr>
          <p:cNvPr id="13" name="Marcador de posición de archivo multimedia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 elemento multimedia</a:t>
            </a:r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es-ES" noProof="0"/>
              <a:t> </a:t>
            </a:r>
          </a:p>
        </p:txBody>
      </p:sp>
      <p:sp>
        <p:nvSpPr>
          <p:cNvPr id="19" name="Forma libre: Forma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  <p:sp>
        <p:nvSpPr>
          <p:cNvPr id="18" name="Forma libre: Forma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noProof="0"/>
              <a:t>DD/MM/20XX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771536"/>
            <a:ext cx="2743200" cy="53941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lnSpc>
                <a:spcPct val="120000"/>
              </a:lnSpc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s-ES" noProof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68" r:id="rId19"/>
    <p:sldLayoutId id="2147483660" r:id="rId2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youtu.be/cQDprzA_mms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656263" y="2634347"/>
            <a:ext cx="7175863" cy="3794168"/>
          </a:xfrm>
        </p:spPr>
        <p:txBody>
          <a:bodyPr>
            <a:noAutofit/>
          </a:bodyPr>
          <a:lstStyle/>
          <a:p>
            <a:pPr algn="ctr"/>
            <a:r>
              <a:rPr lang="es-MX" sz="2800" dirty="0" smtClean="0">
                <a:solidFill>
                  <a:srgbClr val="000000"/>
                </a:solidFill>
              </a:rPr>
              <a:t>Escuela Normal de Educación Preescolar</a:t>
            </a:r>
            <a:br>
              <a:rPr lang="es-MX" sz="2800" dirty="0" smtClean="0">
                <a:solidFill>
                  <a:srgbClr val="000000"/>
                </a:solidFill>
              </a:rPr>
            </a:br>
            <a:r>
              <a:rPr lang="es-MX" sz="2000" dirty="0" smtClean="0">
                <a:solidFill>
                  <a:srgbClr val="000000"/>
                </a:solidFill>
              </a:rPr>
              <a:t>licenciatura en educación Preescolar</a:t>
            </a:r>
            <a:br>
              <a:rPr lang="es-MX" sz="2000" dirty="0" smtClean="0">
                <a:solidFill>
                  <a:srgbClr val="000000"/>
                </a:solidFill>
              </a:rPr>
            </a:br>
            <a:r>
              <a:rPr lang="es-MX" sz="2000" dirty="0" smtClean="0">
                <a:solidFill>
                  <a:srgbClr val="000000"/>
                </a:solidFill>
              </a:rPr>
              <a:t/>
            </a:r>
            <a:br>
              <a:rPr lang="es-MX" sz="2000" dirty="0" smtClean="0">
                <a:solidFill>
                  <a:srgbClr val="000000"/>
                </a:solidFill>
              </a:rPr>
            </a:br>
            <a:r>
              <a:rPr lang="es-MX" sz="1800" dirty="0" smtClean="0">
                <a:solidFill>
                  <a:srgbClr val="000000"/>
                </a:solidFill>
              </a:rPr>
              <a:t>estrategias de canto y música en educación preescolar</a:t>
            </a:r>
            <a:br>
              <a:rPr lang="es-MX" sz="1800" dirty="0" smtClean="0">
                <a:solidFill>
                  <a:srgbClr val="000000"/>
                </a:solidFill>
              </a:rPr>
            </a:br>
            <a:r>
              <a:rPr lang="es-MX" sz="1800" dirty="0" smtClean="0">
                <a:solidFill>
                  <a:srgbClr val="000000"/>
                </a:solidFill>
              </a:rPr>
              <a:t/>
            </a:r>
            <a:br>
              <a:rPr lang="es-MX" sz="1800" dirty="0" smtClean="0">
                <a:solidFill>
                  <a:srgbClr val="000000"/>
                </a:solidFill>
              </a:rPr>
            </a:br>
            <a:r>
              <a:rPr lang="es-MX" sz="1800" dirty="0" smtClean="0">
                <a:solidFill>
                  <a:srgbClr val="000000"/>
                </a:solidFill>
              </a:rPr>
              <a:t>RIMAS Y ARRULLOS</a:t>
            </a:r>
            <a:br>
              <a:rPr lang="es-MX" sz="1800" dirty="0" smtClean="0">
                <a:solidFill>
                  <a:srgbClr val="000000"/>
                </a:solidFill>
              </a:rPr>
            </a:br>
            <a:r>
              <a:rPr lang="es-MX" sz="1800" dirty="0" smtClean="0">
                <a:solidFill>
                  <a:srgbClr val="000000"/>
                </a:solidFill>
              </a:rPr>
              <a:t/>
            </a:r>
            <a:br>
              <a:rPr lang="es-MX" sz="1800" dirty="0" smtClean="0">
                <a:solidFill>
                  <a:srgbClr val="000000"/>
                </a:solidFill>
              </a:rPr>
            </a:br>
            <a:r>
              <a:rPr lang="es-MX" sz="1700" dirty="0">
                <a:solidFill>
                  <a:srgbClr val="000000"/>
                </a:solidFill>
              </a:rPr>
              <a:t>Sara Gabriela Vargas Rangel #20</a:t>
            </a:r>
            <a:br>
              <a:rPr lang="es-MX" sz="1700" dirty="0">
                <a:solidFill>
                  <a:srgbClr val="000000"/>
                </a:solidFill>
              </a:rPr>
            </a:br>
            <a:r>
              <a:rPr lang="es-MX" sz="1700" dirty="0">
                <a:solidFill>
                  <a:srgbClr val="000000"/>
                </a:solidFill>
              </a:rPr>
              <a:t>1B</a:t>
            </a:r>
            <a:br>
              <a:rPr lang="es-MX" sz="1700" dirty="0">
                <a:solidFill>
                  <a:srgbClr val="000000"/>
                </a:solidFill>
              </a:rPr>
            </a:br>
            <a:r>
              <a:rPr lang="es-MX" sz="1700" dirty="0">
                <a:solidFill>
                  <a:srgbClr val="000000"/>
                </a:solidFill>
              </a:rPr>
              <a:t/>
            </a:r>
            <a:br>
              <a:rPr lang="es-MX" sz="1700" dirty="0">
                <a:solidFill>
                  <a:srgbClr val="000000"/>
                </a:solidFill>
              </a:rPr>
            </a:br>
            <a:r>
              <a:rPr lang="es-MX" sz="1700" dirty="0">
                <a:solidFill>
                  <a:srgbClr val="000000"/>
                </a:solidFill>
              </a:rPr>
              <a:t>profesor. JESUS ARMANDO POSADA </a:t>
            </a:r>
            <a:r>
              <a:rPr lang="es-MX" sz="1700" dirty="0" smtClean="0">
                <a:solidFill>
                  <a:srgbClr val="000000"/>
                </a:solidFill>
              </a:rPr>
              <a:t>HERNANDEZ</a:t>
            </a:r>
            <a:br>
              <a:rPr lang="es-MX" sz="1700" dirty="0" smtClean="0">
                <a:solidFill>
                  <a:srgbClr val="000000"/>
                </a:solidFill>
              </a:rPr>
            </a:br>
            <a:r>
              <a:rPr lang="es-MX" sz="1700" dirty="0">
                <a:solidFill>
                  <a:srgbClr val="000000"/>
                </a:solidFill>
              </a:rPr>
              <a:t/>
            </a:r>
            <a:br>
              <a:rPr lang="es-MX" sz="1700" dirty="0">
                <a:solidFill>
                  <a:srgbClr val="000000"/>
                </a:solidFill>
              </a:rPr>
            </a:br>
            <a:r>
              <a:rPr lang="es-MX" sz="1700" dirty="0" smtClean="0">
                <a:solidFill>
                  <a:srgbClr val="000000"/>
                </a:solidFill>
              </a:rPr>
              <a:t>saltillo Coahuila              mayo 2021</a:t>
            </a:r>
            <a:r>
              <a:rPr lang="es-MX" sz="1800" dirty="0" smtClean="0">
                <a:solidFill>
                  <a:srgbClr val="000000"/>
                </a:solidFill>
              </a:rPr>
              <a:t> </a:t>
            </a:r>
            <a:r>
              <a:rPr lang="es-MX" sz="2800" dirty="0" smtClean="0">
                <a:solidFill>
                  <a:srgbClr val="000000"/>
                </a:solidFill>
              </a:rPr>
              <a:t/>
            </a:r>
            <a:br>
              <a:rPr lang="es-MX" sz="2800" dirty="0" smtClean="0">
                <a:solidFill>
                  <a:srgbClr val="000000"/>
                </a:solidFill>
              </a:rPr>
            </a:br>
            <a:endParaRPr lang="es-MX" sz="2800" dirty="0">
              <a:solidFill>
                <a:srgbClr val="00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96" y="689243"/>
            <a:ext cx="18573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412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ómo dibujar un Elefante Kawaii ✍ | COMODIBUJAR.CLU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311750"/>
            <a:ext cx="4276906" cy="427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2756263" y="2172930"/>
            <a:ext cx="412786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El señor elefante corre por la trompa por delante </a:t>
            </a:r>
            <a:endParaRPr lang="es-MX" sz="40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43336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Cierre 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2651760" y="4833256"/>
            <a:ext cx="3892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</a:t>
            </a:r>
            <a:r>
              <a:rPr lang="es-MX" sz="2000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://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  <a:hlinkClick r:id="rId2"/>
              </a:rPr>
              <a:t>youtu.be/cQDprzA_mms</a:t>
            </a:r>
            <a:r>
              <a:rPr lang="es-MX" sz="20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es-MX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42" name="Picture 2" descr="Kids Activities – Party Games – Spaghetti Bowl Wigg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416" y="1759000"/>
            <a:ext cx="4846119" cy="307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1658814" y="2572365"/>
            <a:ext cx="51206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Los niños se acostaran en el suelo y cantaremos una canción de arrullo, después se le pedirá a un niño voluntariamente que si quiere cantar una canción de arrullo que le guste.  </a:t>
            </a:r>
            <a:endParaRPr lang="es-MX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841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Inicio 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2299063" y="2076994"/>
            <a:ext cx="81773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Vamos a iniciar con un saludo. Primero se les dirá saludo con el pie y todos se saludaran chocando el pie, después se dirá saludo con el codo y todos se saludaran chocando el codo y así sucesivamente.</a:t>
            </a:r>
          </a:p>
          <a:p>
            <a:r>
              <a:rPr lang="es-MX" sz="2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Se les dirá la frase del día que los ayude a motivarse:</a:t>
            </a:r>
          </a:p>
          <a:p>
            <a:endParaRPr lang="es-MX" sz="2000" dirty="0" smtClean="0">
              <a:solidFill>
                <a:srgbClr val="00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s-MX" sz="2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 </a:t>
            </a:r>
            <a:r>
              <a:rPr lang="es-MX" sz="2000" dirty="0" smtClean="0">
                <a:solidFill>
                  <a:schemeClr val="accent3">
                    <a:lumMod val="75000"/>
                  </a:schemeClr>
                </a:solidFill>
                <a:latin typeface="Bookman Old Style" panose="02050604050505020204" pitchFamily="18" charset="0"/>
              </a:rPr>
              <a:t>“CREE EN TI MISMO Y EN LO QUE ERES. SE CONSCIENTE DE QUE HAY ALGO EN TU INTERIOR QUE ES MAS GRANDE QUE CUALQUIER OBSTACULO” </a:t>
            </a:r>
            <a:endParaRPr lang="es-MX" sz="2000" dirty="0">
              <a:solidFill>
                <a:schemeClr val="accent3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200 mensajes para motivar a los alumnos e hijos y subir la autoestim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7" t="9801" r="15257" b="9830"/>
          <a:stretch/>
        </p:blipFill>
        <p:spPr bwMode="auto">
          <a:xfrm>
            <a:off x="9300754" y="4782561"/>
            <a:ext cx="2891246" cy="197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4963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000" dirty="0" smtClean="0">
                <a:latin typeface="+mj-lt"/>
              </a:rPr>
              <a:t>RIMAS </a:t>
            </a:r>
            <a:endParaRPr lang="es-MX" sz="4000" dirty="0">
              <a:latin typeface="+mj-lt"/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Desarrollo </a:t>
            </a:r>
            <a:endParaRPr lang="es-MX" dirty="0"/>
          </a:p>
        </p:txBody>
      </p:sp>
      <p:pic>
        <p:nvPicPr>
          <p:cNvPr id="2050" name="Picture 2" descr="Rimas para Niños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30" b="16530"/>
          <a:stretch>
            <a:fillRect/>
          </a:stretch>
        </p:blipFill>
        <p:spPr bwMode="auto">
          <a:xfrm rot="21352197">
            <a:off x="4487749" y="229766"/>
            <a:ext cx="6538314" cy="437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376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 smtClean="0"/>
              <a:t>Actividad </a:t>
            </a:r>
            <a:endParaRPr lang="es-MX" dirty="0"/>
          </a:p>
        </p:txBody>
      </p:sp>
      <p:sp>
        <p:nvSpPr>
          <p:cNvPr id="5" name="CuadroTexto 4"/>
          <p:cNvSpPr txBox="1"/>
          <p:nvPr/>
        </p:nvSpPr>
        <p:spPr>
          <a:xfrm>
            <a:off x="1306285" y="2704011"/>
            <a:ext cx="53165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dirty="0" smtClean="0">
                <a:solidFill>
                  <a:srgbClr val="000000"/>
                </a:solidFill>
                <a:latin typeface="Bookman Old Style" panose="02050604050505020204" pitchFamily="18" charset="0"/>
              </a:rPr>
              <a:t>Se les presentaran diferentes rimas y las repetirán junto a la docente, después de leerlas las interpretaremos con nuestro cuerpo</a:t>
            </a:r>
            <a:endParaRPr lang="es-MX" sz="2000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RIMAS CORTAS PARA NIÑOS (con imágen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868" y="1338942"/>
            <a:ext cx="5286104" cy="396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34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ariposa con alas azules sonríe y olas sobre un fondo blanco. personaje |  Vector Prem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219" y="1790702"/>
            <a:ext cx="5057732" cy="336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es-ES" smtClean="0"/>
              <a:pPr rtl="0"/>
              <a:t>5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03118" y="1598250"/>
            <a:ext cx="5577841" cy="4530136"/>
          </a:xfrm>
        </p:spPr>
        <p:txBody>
          <a:bodyPr rtlCol="0">
            <a:normAutofit/>
          </a:bodyPr>
          <a:lstStyle/>
          <a:p>
            <a:pPr algn="ctr" rtl="0"/>
            <a:r>
              <a:rPr lang="es-ES" spc="-3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Mariposas azules ¿Qué están diciendo?</a:t>
            </a:r>
            <a:br>
              <a:rPr lang="es-ES" spc="-3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s-ES" spc="-3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Que doña primavera ya esta viniendo </a:t>
            </a:r>
            <a:endParaRPr lang="es-ES" spc="-3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403565" y="1912068"/>
            <a:ext cx="55909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 mi me gusta el verano, a mi me gusta el sol.</a:t>
            </a:r>
          </a:p>
          <a:p>
            <a:pPr algn="ctr"/>
            <a:r>
              <a:rPr lang="es-MX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 mi me gustan los helados de chocolate, fresa y limón </a:t>
            </a:r>
            <a:endParaRPr lang="es-MX" sz="4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5122" name="Picture 2" descr="ปักพินโดย Jeniffer Arancibia ใน Imágenes de niñ@s | งานฝีมือจากกระดาษ,  แพทเทิร์น, งานฝีมื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491" y="2167974"/>
            <a:ext cx="2476410" cy="327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IFS DE NATURALEZA: Imágenes de sol | Imagenes de soles, Dibujo de sol,  Manualidades de verano para niñ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3016" y="129540"/>
            <a:ext cx="1648214" cy="166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bujos animados lindo dragón verde ilustración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011" y="1308973"/>
            <a:ext cx="4629059" cy="414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94114" y="1671728"/>
            <a:ext cx="57345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Un dragón madrugador se levanta de madrugada.</a:t>
            </a:r>
          </a:p>
          <a:p>
            <a:pPr algn="ctr"/>
            <a:r>
              <a:rPr lang="es-MX" sz="40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Madruga, dragón, madruga, que ya dormirás mañana </a:t>
            </a:r>
            <a:endParaRPr lang="es-MX" sz="40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3967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272938" y="2468880"/>
            <a:ext cx="48855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El ratón pepón dice que le gusta la tarta un montón   </a:t>
            </a:r>
            <a:endParaRPr lang="es-MX" sz="4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pic>
        <p:nvPicPr>
          <p:cNvPr id="7170" name="Picture 2" descr="Tarjeta linda del feliz cumpleaños del ratón | Vector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902" y="1596160"/>
            <a:ext cx="3302907" cy="368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4254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ibujo de ¡Que frío! pintado por Nerea2002 en Dibujos.net el día 29-11-12 a  las 20:47:50. Imprime, pinta o colorea tus propios dibujos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637" y="1679530"/>
            <a:ext cx="4926538" cy="385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985555" y="2194560"/>
            <a:ext cx="46242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Un pingüino me dijo al oído </a:t>
            </a:r>
          </a:p>
          <a:p>
            <a:pPr algn="ctr"/>
            <a:r>
              <a:rPr lang="es-MX" sz="4000" dirty="0" smtClean="0">
                <a:solidFill>
                  <a:srgbClr val="7030A0"/>
                </a:solidFill>
                <a:latin typeface="+mj-lt"/>
              </a:rPr>
              <a:t>Brr, brr, brr tengo mucho frio </a:t>
            </a:r>
            <a:endParaRPr lang="es-MX" sz="4000" dirty="0">
              <a:solidFill>
                <a:srgbClr val="7030A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030608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491_TF66931380" id="{FA304A21-F843-41B5-8646-9ABC0DA5771C}" vid="{3D23BB0D-90EE-4E67-BF03-B8AFFCF74F32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3EDE487-EF5C-4E3A-89EA-C4A4C06ADA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F2E390-9EA7-455D-AC1E-A444746248A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ECE4DFFA-4044-499B-B253-CECDC4E80F8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escuela primaria</Template>
  <TotalTime>0</TotalTime>
  <Words>238</Words>
  <Application>Microsoft Office PowerPoint</Application>
  <PresentationFormat>Panorámica</PresentationFormat>
  <Paragraphs>24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Bookman Old Style</vt:lpstr>
      <vt:lpstr>Calibri</vt:lpstr>
      <vt:lpstr>Comic Sans MS</vt:lpstr>
      <vt:lpstr>Franklin Gothic Book</vt:lpstr>
      <vt:lpstr>Tema de Office</vt:lpstr>
      <vt:lpstr>Escuela Normal de Educación Preescolar licenciatura en educación Preescolar  estrategias de canto y música en educación preescolar  RIMAS Y ARRULLOS  Sara Gabriela Vargas Rangel #20 1B  profesor. JESUS ARMANDO POSADA HERNANDEZ  saltillo Coahuila              mayo 2021  </vt:lpstr>
      <vt:lpstr>Inicio </vt:lpstr>
      <vt:lpstr>Desarrollo </vt:lpstr>
      <vt:lpstr>Actividad </vt:lpstr>
      <vt:lpstr>Mariposas azules ¿Qué están diciendo? Que doña primavera ya esta viniendo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Cierre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2021-05-08T02:18:21Z</dcterms:created>
  <dcterms:modified xsi:type="dcterms:W3CDTF">2021-05-08T03:52:28Z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