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9" autoAdjust="0"/>
    <p:restoredTop sz="94660"/>
  </p:normalViewPr>
  <p:slideViewPr>
    <p:cSldViewPr snapToGrid="0">
      <p:cViewPr varScale="1">
        <p:scale>
          <a:sx n="46" d="100"/>
          <a:sy n="46" d="100"/>
        </p:scale>
        <p:origin x="60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E3B8F-812C-49C1-A529-0F78CE5F8551}" type="datetimeFigureOut">
              <a:rPr lang="es-MX" smtClean="0"/>
              <a:t>01/05/2021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141D9-FAF6-4FF8-95F2-E0ADE9E7615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166451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E3B8F-812C-49C1-A529-0F78CE5F8551}" type="datetimeFigureOut">
              <a:rPr lang="es-MX" smtClean="0"/>
              <a:t>01/05/2021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141D9-FAF6-4FF8-95F2-E0ADE9E7615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351960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E3B8F-812C-49C1-A529-0F78CE5F8551}" type="datetimeFigureOut">
              <a:rPr lang="es-MX" smtClean="0"/>
              <a:t>01/05/2021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141D9-FAF6-4FF8-95F2-E0ADE9E7615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814524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E3B8F-812C-49C1-A529-0F78CE5F8551}" type="datetimeFigureOut">
              <a:rPr lang="es-MX" smtClean="0"/>
              <a:t>01/05/2021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141D9-FAF6-4FF8-95F2-E0ADE9E7615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789769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E3B8F-812C-49C1-A529-0F78CE5F8551}" type="datetimeFigureOut">
              <a:rPr lang="es-MX" smtClean="0"/>
              <a:t>01/05/2021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141D9-FAF6-4FF8-95F2-E0ADE9E7615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82216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E3B8F-812C-49C1-A529-0F78CE5F8551}" type="datetimeFigureOut">
              <a:rPr lang="es-MX" smtClean="0"/>
              <a:t>01/05/2021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141D9-FAF6-4FF8-95F2-E0ADE9E7615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895772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E3B8F-812C-49C1-A529-0F78CE5F8551}" type="datetimeFigureOut">
              <a:rPr lang="es-MX" smtClean="0"/>
              <a:t>01/05/2021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141D9-FAF6-4FF8-95F2-E0ADE9E7615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735168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E3B8F-812C-49C1-A529-0F78CE5F8551}" type="datetimeFigureOut">
              <a:rPr lang="es-MX" smtClean="0"/>
              <a:t>01/05/2021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141D9-FAF6-4FF8-95F2-E0ADE9E7615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841379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E3B8F-812C-49C1-A529-0F78CE5F8551}" type="datetimeFigureOut">
              <a:rPr lang="es-MX" smtClean="0"/>
              <a:t>01/05/2021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141D9-FAF6-4FF8-95F2-E0ADE9E7615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20318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E3B8F-812C-49C1-A529-0F78CE5F8551}" type="datetimeFigureOut">
              <a:rPr lang="es-MX" smtClean="0"/>
              <a:t>01/05/2021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141D9-FAF6-4FF8-95F2-E0ADE9E7615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94657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E3B8F-812C-49C1-A529-0F78CE5F8551}" type="datetimeFigureOut">
              <a:rPr lang="es-MX" smtClean="0"/>
              <a:t>01/05/2021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141D9-FAF6-4FF8-95F2-E0ADE9E7615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21020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8E3B8F-812C-49C1-A529-0F78CE5F8551}" type="datetimeFigureOut">
              <a:rPr lang="es-MX" smtClean="0"/>
              <a:t>01/05/2021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6141D9-FAF6-4FF8-95F2-E0ADE9E7615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45363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627632" y="292608"/>
            <a:ext cx="925372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/>
          </a:p>
        </p:txBody>
      </p:sp>
      <p:pic>
        <p:nvPicPr>
          <p:cNvPr id="2049" name="Imagen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1873" y="229110"/>
            <a:ext cx="1440720" cy="149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615696" y="292608"/>
            <a:ext cx="10686288" cy="46782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MX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ESCUELA NORMAL DE EDUACIÓN PREESCOLAR</a:t>
            </a:r>
            <a:endParaRPr kumimoji="0" lang="es-MX" altLang="es-MX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MX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Licenciatura en Educación Preescolar</a:t>
            </a:r>
            <a:endParaRPr kumimoji="0" lang="es-MX" altLang="es-MX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MX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CICLO ESCOLAR</a:t>
            </a:r>
            <a:endParaRPr kumimoji="0" lang="es-MX" altLang="es-MX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MX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2020 - 2021</a:t>
            </a:r>
            <a:br>
              <a:rPr kumimoji="0" lang="es-ES" altLang="es-MX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kumimoji="0" lang="es-ES" altLang="es-MX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CURSO: Filosofía de la educación </a:t>
            </a:r>
            <a:br>
              <a:rPr kumimoji="0" lang="es-ES" altLang="es-MX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kumimoji="0" lang="es-ES" altLang="es-MX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CUARTO SEMESTRE</a:t>
            </a:r>
            <a:endParaRPr kumimoji="0" lang="es-MX" altLang="es-MX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MX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DOCENTE: Carlos Armando Balderas Valdés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" sz="2400" dirty="0"/>
              <a:t> </a:t>
            </a:r>
            <a:r>
              <a:rPr lang="es-ES" sz="2400" dirty="0" smtClean="0"/>
              <a:t>UNIDAD 2: La </a:t>
            </a:r>
            <a:r>
              <a:rPr lang="es-ES" sz="2400" dirty="0"/>
              <a:t>educación como agente de cambio social o la transformación personal</a:t>
            </a:r>
            <a:r>
              <a:rPr lang="es-ES" sz="2400" dirty="0" smtClean="0"/>
              <a:t>.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sz="2800" b="1" kern="0" dirty="0">
                <a:solidFill>
                  <a:prstClr val="black"/>
                </a:solidFill>
              </a:rPr>
              <a:t>Propósito: </a:t>
            </a:r>
            <a:r>
              <a:rPr lang="es-MX" sz="2400" kern="0" dirty="0">
                <a:solidFill>
                  <a:prstClr val="black"/>
                </a:solidFill>
              </a:rPr>
              <a:t>Que los estudiantes indaguen críticamente sobre distintas perspectivas filosóficas que arrojan luz a los principales conceptos y actividades constitutivas de la labor pedagógica, reflexionen sobre el tema como el sentido de la educación, el papel que juega el conocimiento del dentro de la educación y la relación que existe entre la labor del educador y el tipo de sociedad que se desea tener.</a:t>
            </a:r>
            <a:endParaRPr kumimoji="0" lang="es-ES" altLang="es-MX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615696" y="4881931"/>
            <a:ext cx="11277600" cy="19845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ES_tradnl" b="1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s-MX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ES_tradnl" b="1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Alumna: </a:t>
            </a:r>
            <a:r>
              <a:rPr lang="es-ES_tradnl" dirty="0" err="1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Danna</a:t>
            </a:r>
            <a:r>
              <a:rPr lang="es-ES_tradnl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_tradnl" dirty="0" err="1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Sophia</a:t>
            </a:r>
            <a:r>
              <a:rPr lang="es-ES_tradnl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Rangel Ibarra</a:t>
            </a:r>
            <a:endParaRPr lang="es-MX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ES_tradnl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Trabajo a desarrollar: Mapa conceptual  </a:t>
            </a:r>
            <a:endParaRPr lang="es-MX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ES_tradnl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s-MX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_tradnl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Saltillo, Coahuila</a:t>
            </a:r>
            <a:endParaRPr lang="es-MX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04886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4828032" y="2505456"/>
            <a:ext cx="2871216" cy="1115568"/>
          </a:xfrm>
          <a:prstGeom prst="rect">
            <a:avLst/>
          </a:prstGeom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La educación como agente de cambio social en John Dewey </a:t>
            </a:r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074" name="Picture 2" descr="Flecha Garabato Espiral PNG transparente - StickPNG | Flechas dibujos,  Flechas, Marcos para text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4798274">
            <a:off x="3351502" y="1525152"/>
            <a:ext cx="1419819" cy="10568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ángulo 2"/>
          <p:cNvSpPr/>
          <p:nvPr/>
        </p:nvSpPr>
        <p:spPr>
          <a:xfrm>
            <a:off x="347472" y="384048"/>
            <a:ext cx="2724912" cy="1865376"/>
          </a:xfrm>
          <a:prstGeom prst="rect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John Dewey nunca dejo de apasionarle la reflexión sobre el papel importante de la educación como factor y agente de cambio.</a:t>
            </a:r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539496" y="2773398"/>
            <a:ext cx="3035808" cy="2249424"/>
          </a:xfrm>
          <a:prstGeom prst="rect">
            <a:avLst/>
          </a:prstGeom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Educación y cambio social: Expresaba su intención de formular un factor condicionante de que la escuela es parte activa en la configuración de un nuevo orden </a:t>
            </a:r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347472" y="5546797"/>
            <a:ext cx="3419856" cy="1042416"/>
          </a:xfrm>
          <a:prstGeom prst="rect">
            <a:avLst/>
          </a:prstGeom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La escuela juega un papel importante en el cambio social</a:t>
            </a:r>
            <a:endParaRPr lang="es-MX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2" descr="Flecha Garabato Espiral PNG transparente - StickPNG | Flechas dibujos,  Flechas, Marcos para text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1830743">
            <a:off x="3745414" y="3034450"/>
            <a:ext cx="912509" cy="6792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Flecha Garabato Espiral PNG transparente - StickPNG | Flechas dibujos,  Flechas, Marcos para text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793184">
            <a:off x="3715924" y="4045488"/>
            <a:ext cx="1419819" cy="10568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ángulo 5"/>
          <p:cNvSpPr/>
          <p:nvPr/>
        </p:nvSpPr>
        <p:spPr>
          <a:xfrm>
            <a:off x="4425833" y="203951"/>
            <a:ext cx="3157494" cy="1595324"/>
          </a:xfrm>
          <a:prstGeom prst="rect">
            <a:avLst/>
          </a:prstGeom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Dewey esta convencido de que “la escuela cumple un papel importante en la producción del cambio social”</a:t>
            </a:r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ángulo 8"/>
          <p:cNvSpPr/>
          <p:nvPr/>
        </p:nvSpPr>
        <p:spPr>
          <a:xfrm>
            <a:off x="8936776" y="384048"/>
            <a:ext cx="3041864" cy="1682496"/>
          </a:xfrm>
          <a:prstGeom prst="rect">
            <a:avLst/>
          </a:prstGeom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Dewey capta que existe un juego en el que participan los que critican a la escuela por que esta no orienta los cambios sociales </a:t>
            </a:r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ángulo 9"/>
          <p:cNvSpPr/>
          <p:nvPr/>
        </p:nvSpPr>
        <p:spPr>
          <a:xfrm>
            <a:off x="8936776" y="2773398"/>
            <a:ext cx="3041864" cy="1762026"/>
          </a:xfrm>
          <a:prstGeom prst="rect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La escuela debe ejercer discriminación entre las fuerzas sociales que actúan en su seno y organizarlas en dirección determinada. </a:t>
            </a:r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2" descr="Flecha Garabato Espiral PNG transparente - StickPNG | Flechas dibujos,  Flechas, Marcos para texto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7596355">
            <a:off x="7450136" y="1575179"/>
            <a:ext cx="908924" cy="676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Flecha Garabato Espiral PNG transparente - StickPNG | Flechas dibujos,  Flechas, Marcos para text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48608">
            <a:off x="7685013" y="1720988"/>
            <a:ext cx="1419819" cy="10568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 descr="Flecha Garabato Espiral PNG transparente - StickPNG | Flechas dibujos,  Flechas, Marcos para text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737741">
            <a:off x="7608103" y="3369674"/>
            <a:ext cx="1419819" cy="10568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ángulo 10"/>
          <p:cNvSpPr/>
          <p:nvPr/>
        </p:nvSpPr>
        <p:spPr>
          <a:xfrm>
            <a:off x="8540497" y="5022822"/>
            <a:ext cx="3438144" cy="1707162"/>
          </a:xfrm>
          <a:prstGeom prst="rect">
            <a:avLst/>
          </a:prstGeom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La institución escolar debe tener derroteros a seguir, determinar que fuerzas sociales, económicas, políticas y religiosas, se relacionan con sus objetivos y métodos. </a:t>
            </a:r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Rectángulo 14"/>
          <p:cNvSpPr/>
          <p:nvPr/>
        </p:nvSpPr>
        <p:spPr>
          <a:xfrm>
            <a:off x="5258075" y="4535424"/>
            <a:ext cx="2788645" cy="2053789"/>
          </a:xfrm>
          <a:prstGeom prst="rect">
            <a:avLst/>
          </a:prstGeom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La supuesta neutralidad de la escuela es reconocida y refutada por Dewey cuando aclara que se acentúa por que es sutil e indirecto </a:t>
            </a:r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7" name="Picture 2" descr="Flecha Garabato Espiral PNG transparente - StickPNG | Flechas dibujos,  Flechas, Marcos para texto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777226">
            <a:off x="4934273" y="3740175"/>
            <a:ext cx="1049121" cy="7809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 descr="Flecha Garabato Espiral PNG transparente - StickPNG | Flechas dibujos,  Flechas, Marcos para texto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991854">
            <a:off x="7549976" y="3902573"/>
            <a:ext cx="1140916" cy="8492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516710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4828032" y="2505456"/>
            <a:ext cx="2871216" cy="1115568"/>
          </a:xfrm>
          <a:prstGeom prst="rect">
            <a:avLst/>
          </a:prstGeom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La educación como agente de cambio social en John Dewey </a:t>
            </a:r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074" name="Picture 2" descr="Flecha Garabato Espiral PNG transparente - StickPNG | Flechas dibujos,  Flechas, Marcos para text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4798274">
            <a:off x="3351502" y="1525152"/>
            <a:ext cx="1419819" cy="10568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ángulo 2"/>
          <p:cNvSpPr/>
          <p:nvPr/>
        </p:nvSpPr>
        <p:spPr>
          <a:xfrm>
            <a:off x="347471" y="234708"/>
            <a:ext cx="2947319" cy="2080563"/>
          </a:xfrm>
          <a:prstGeom prst="rect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Dewey sabe que tales inferencias tienen su apoyo en la consideración generalizada de que la clase dominante ejerce poder sobre la sociedad.</a:t>
            </a:r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539496" y="2773398"/>
            <a:ext cx="3035808" cy="1507657"/>
          </a:xfrm>
          <a:prstGeom prst="rect">
            <a:avLst/>
          </a:prstGeom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Dewey esta consciente de que la escuela sola no puede producir los grandes cambios que de ella se espera. </a:t>
            </a:r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347472" y="4495910"/>
            <a:ext cx="3419856" cy="2093303"/>
          </a:xfrm>
          <a:prstGeom prst="rect">
            <a:avLst/>
          </a:prstGeom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La idea es que cualquier cambio social se relacione  intrínsecamente con un cambio real con los agentes que lo auspician, sean ellos cuales fueron </a:t>
            </a:r>
            <a:endParaRPr lang="es-MX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2" descr="Flecha Garabato Espiral PNG transparente - StickPNG | Flechas dibujos,  Flechas, Marcos para text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1830743">
            <a:off x="3745414" y="3034450"/>
            <a:ext cx="912509" cy="6792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Flecha Garabato Espiral PNG transparente - StickPNG | Flechas dibujos,  Flechas, Marcos para text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793184">
            <a:off x="3715924" y="4045488"/>
            <a:ext cx="1419819" cy="10568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ángulo 5"/>
          <p:cNvSpPr/>
          <p:nvPr/>
        </p:nvSpPr>
        <p:spPr>
          <a:xfrm>
            <a:off x="3836644" y="203951"/>
            <a:ext cx="4039665" cy="1595324"/>
          </a:xfrm>
          <a:prstGeom prst="rect">
            <a:avLst/>
          </a:prstGeom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Para 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ewey lo que ayudaría a resolver el problema de la educación en relación con el cambio social coincide con averiguar el significado de democracia </a:t>
            </a:r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ángulo 8"/>
          <p:cNvSpPr/>
          <p:nvPr/>
        </p:nvSpPr>
        <p:spPr>
          <a:xfrm>
            <a:off x="9038968" y="291013"/>
            <a:ext cx="3041864" cy="1931223"/>
          </a:xfrm>
          <a:prstGeom prst="rect">
            <a:avLst/>
          </a:prstGeom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Un tipo particular de pragmatismo consecuente tiene su expresión en que tal ideal de democracia tendrían su aplicación en la acción vital </a:t>
            </a:r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ángulo 9"/>
          <p:cNvSpPr/>
          <p:nvPr/>
        </p:nvSpPr>
        <p:spPr>
          <a:xfrm>
            <a:off x="8936776" y="2773398"/>
            <a:ext cx="3041864" cy="1762026"/>
          </a:xfrm>
          <a:prstGeom prst="rect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1888: Henry Carter Adams</a:t>
            </a:r>
          </a:p>
          <a:p>
            <a:pPr algn="ctr"/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1891: Propuestas sobre socialización</a:t>
            </a:r>
          </a:p>
          <a:p>
            <a:pPr algn="ctr"/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1894: Escuela pragmatista de Chicago </a:t>
            </a:r>
          </a:p>
          <a:p>
            <a:pPr algn="ctr"/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1904: Renuncia</a:t>
            </a:r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2" descr="Flecha Garabato Espiral PNG transparente - StickPNG | Flechas dibujos,  Flechas, Marcos para texto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7596355">
            <a:off x="7450136" y="1575179"/>
            <a:ext cx="908924" cy="676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Flecha Garabato Espiral PNG transparente - StickPNG | Flechas dibujos,  Flechas, Marcos para text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48608">
            <a:off x="7685013" y="1720988"/>
            <a:ext cx="1419819" cy="10568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 descr="Flecha Garabato Espiral PNG transparente - StickPNG | Flechas dibujos,  Flechas, Marcos para text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737741">
            <a:off x="7608103" y="3369674"/>
            <a:ext cx="1419819" cy="10568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ángulo 10"/>
          <p:cNvSpPr/>
          <p:nvPr/>
        </p:nvSpPr>
        <p:spPr>
          <a:xfrm>
            <a:off x="8540497" y="5022822"/>
            <a:ext cx="3438144" cy="1707162"/>
          </a:xfrm>
          <a:prstGeom prst="rect">
            <a:avLst/>
          </a:prstGeom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1919: Profesor de Japón y China</a:t>
            </a:r>
          </a:p>
          <a:p>
            <a:pPr algn="ctr"/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1921: Movimientos que defienden libertades civiles.</a:t>
            </a:r>
          </a:p>
          <a:p>
            <a:pPr algn="ctr"/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1930: Publicación de libros. </a:t>
            </a:r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Rectángulo 14"/>
          <p:cNvSpPr/>
          <p:nvPr/>
        </p:nvSpPr>
        <p:spPr>
          <a:xfrm>
            <a:off x="5258075" y="4535424"/>
            <a:ext cx="2788645" cy="2053789"/>
          </a:xfrm>
          <a:prstGeom prst="rect">
            <a:avLst/>
          </a:prstGeom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1905: Sindicato de profesores.</a:t>
            </a:r>
          </a:p>
          <a:p>
            <a:pPr algn="ctr"/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1906: Albergue a Máximo Gorki </a:t>
            </a:r>
          </a:p>
          <a:p>
            <a:pPr algn="ctr"/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1914: Defiende derecho de conciencia </a:t>
            </a:r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7" name="Picture 2" descr="Flecha Garabato Espiral PNG transparente - StickPNG | Flechas dibujos,  Flechas, Marcos para texto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777226">
            <a:off x="4934273" y="3740175"/>
            <a:ext cx="1049121" cy="7809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 descr="Flecha Garabato Espiral PNG transparente - StickPNG | Flechas dibujos,  Flechas, Marcos para texto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991854">
            <a:off x="7549976" y="3902573"/>
            <a:ext cx="1140916" cy="8492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403664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3048000" y="2967335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ES" smtClean="0"/>
              <a:t>Referencias: </a:t>
            </a:r>
            <a:r>
              <a:rPr lang="es-ES" dirty="0" err="1" smtClean="0"/>
              <a:t>Eleucilio</a:t>
            </a:r>
            <a:r>
              <a:rPr lang="es-ES" dirty="0" smtClean="0"/>
              <a:t> </a:t>
            </a:r>
            <a:r>
              <a:rPr lang="es-ES" dirty="0" err="1" smtClean="0"/>
              <a:t>Niebles</a:t>
            </a:r>
            <a:r>
              <a:rPr lang="es-ES" dirty="0" smtClean="0"/>
              <a:t> Reales La educación como agente del cambio social en John Dewey Historia Caribe, núm. 10, 2005, pp. 25-33, Universidad del Atlántico Colombia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72004773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1400</TotalTime>
  <Words>412</Words>
  <Application>Microsoft Office PowerPoint</Application>
  <PresentationFormat>Panorámica</PresentationFormat>
  <Paragraphs>38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usuario</cp:lastModifiedBy>
  <cp:revision>11</cp:revision>
  <dcterms:created xsi:type="dcterms:W3CDTF">2021-05-01T05:25:18Z</dcterms:created>
  <dcterms:modified xsi:type="dcterms:W3CDTF">2021-05-02T04:46:09Z</dcterms:modified>
</cp:coreProperties>
</file>