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64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9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145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89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21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5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5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13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31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10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3B8F-812C-49C1-A529-0F78CE5F8551}" type="datetimeFigureOut">
              <a:rPr lang="es-MX" smtClean="0"/>
              <a:t>01/05/2021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41D9-FAF6-4FF8-95F2-E0ADE9E761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3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3" y="229110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5696" y="292608"/>
            <a:ext cx="10686288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5696" y="4881931"/>
            <a:ext cx="11277600" cy="198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Mapa conceptual 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8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28032" y="2505456"/>
            <a:ext cx="2871216" cy="11155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educación como agente de cambio social en John Dewey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98274">
            <a:off x="3351502" y="1525152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47472" y="384048"/>
            <a:ext cx="2724912" cy="186537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John Dewey nunca dejo de apasionarle la reflexión sobre el papel importante de la educación como factor y agente de cambio.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496" y="2773398"/>
            <a:ext cx="3035808" cy="224942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y cambio social: Expresaba su intención de formular un factor condicionante de que la escuela es parte activa en la configuración de un nuevo orden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7472" y="5546797"/>
            <a:ext cx="3419856" cy="104241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escuela juega un papel importante en el cambio social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743">
            <a:off x="3745414" y="3034450"/>
            <a:ext cx="912509" cy="6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93184">
            <a:off x="3715924" y="40454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425833" y="203951"/>
            <a:ext cx="3157494" cy="15953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Dewey esta convencido de que “la escuela cumple un papel importante en la producción del cambio social”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936776" y="384048"/>
            <a:ext cx="3041864" cy="168249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Dewey capta que existe un juego en el que participan los que critican a la escuela por que esta no orienta los cambios sociales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936776" y="2773398"/>
            <a:ext cx="3041864" cy="176202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escuela debe ejercer discriminación entre las fuerzas sociales que actúan en su seno y organizarlas en dirección determinada.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96355">
            <a:off x="7450136" y="1575179"/>
            <a:ext cx="908924" cy="6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608">
            <a:off x="7685013" y="17209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37741">
            <a:off x="7608103" y="3369674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8540497" y="5022822"/>
            <a:ext cx="3438144" cy="170716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institución escolar debe tener derroteros a seguir, determinar que fuerzas sociales, económicas, políticas y religiosas, se relacionan con sus objetivos y métodos.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258075" y="4535424"/>
            <a:ext cx="2788645" cy="205378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supuesta neutralidad de la escuela es reconocida y refutada por Dewey cuando aclara que se acentúa por que es sutil e indirecto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7226">
            <a:off x="4934273" y="3740175"/>
            <a:ext cx="1049121" cy="78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1854">
            <a:off x="7549976" y="3902573"/>
            <a:ext cx="1140916" cy="8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67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28032" y="2505456"/>
            <a:ext cx="2871216" cy="111556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educación como agente de cambio social en John Dewey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98274">
            <a:off x="3351502" y="1525152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47471" y="234708"/>
            <a:ext cx="2947319" cy="20805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Dewey sabe que tales inferencias tienen su apoyo en la consideración generalizada de que la clase dominante ejerce poder sobre la sociedad.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496" y="2773398"/>
            <a:ext cx="3035808" cy="150765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Dewey esta consciente de que la escuela sola no puede producir los grandes cambios que de ella se espera.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7472" y="4495910"/>
            <a:ext cx="3419856" cy="209330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idea es que cualquier cambio social se relacione  intrínsecamente con un cambio real con los agentes que lo auspician, sean ellos cuales fueron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743">
            <a:off x="3745414" y="3034450"/>
            <a:ext cx="912509" cy="6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93184">
            <a:off x="3715924" y="40454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836644" y="203951"/>
            <a:ext cx="4039665" cy="1595324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ewey lo que ayudaría a resolver el problema de la educación en relación con el cambio social coincide con averiguar el significado de democracia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038968" y="291013"/>
            <a:ext cx="3041864" cy="1931223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tipo particular de pragmatismo consecuente tiene su expresión en que tal ideal de democracia tendrían su aplicación en la acción vital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936776" y="2773398"/>
            <a:ext cx="3041864" cy="176202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1888: Henry Carter Adams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1891: Propuestas sobre socialización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1894: Escuela pragmatista de Chicago 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1904: Renuncia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96355">
            <a:off x="7450136" y="1575179"/>
            <a:ext cx="908924" cy="6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8608">
            <a:off x="7685013" y="1720988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37741">
            <a:off x="7608103" y="3369674"/>
            <a:ext cx="1419819" cy="10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8540497" y="5022822"/>
            <a:ext cx="3438144" cy="170716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1919: Profesor de Japón y China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1921: Movimientos que defienden libertades civiles.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1930: Publicación de libros.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258075" y="4535424"/>
            <a:ext cx="2788645" cy="205378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1905: Sindicato de profesores.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1906: Albergue a Máximo Gorki </a:t>
            </a: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1914: Defiende derecho de conciencia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7226">
            <a:off x="4934273" y="3740175"/>
            <a:ext cx="1049121" cy="78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Flecha Garabato Espiral PNG transparente - StickPNG | Flechas dibujos,  Flechas, Marcos para tex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1854">
            <a:off x="7549976" y="3902573"/>
            <a:ext cx="1140916" cy="8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36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mtClean="0"/>
              <a:t>Referencias: </a:t>
            </a:r>
            <a:r>
              <a:rPr lang="es-ES" dirty="0" err="1" smtClean="0"/>
              <a:t>Eleucilio</a:t>
            </a:r>
            <a:r>
              <a:rPr lang="es-ES" dirty="0" smtClean="0"/>
              <a:t> </a:t>
            </a:r>
            <a:r>
              <a:rPr lang="es-ES" dirty="0" err="1" smtClean="0"/>
              <a:t>Niebles</a:t>
            </a:r>
            <a:r>
              <a:rPr lang="es-ES" dirty="0" smtClean="0"/>
              <a:t> Reales La educación como agente del cambio social en John Dewey Historia Caribe, núm. 10, 2005, pp. 25-33, Universidad del Atlántico Colombia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0047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412</Words>
  <Application>Microsoft Office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2021-05-01T05:25:18Z</dcterms:created>
  <dcterms:modified xsi:type="dcterms:W3CDTF">2021-05-02T04:46:09Z</dcterms:modified>
</cp:coreProperties>
</file>