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4B871-EF0D-4171-9CD0-D64C25BFB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16085F-3756-4680-8254-2E009225C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CC4EF9-76D5-44A8-9B4E-2AE72DBF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096086-EB9D-42D3-A1EB-EAF5C13F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3A7859-B24D-4C11-A14D-837A0F00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3653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0EEE9-B9CD-4905-A213-41AEBE4A2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9C861C-FC31-4E46-9803-2D49554A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AF6B0B-C678-43A0-9FD9-98769AF1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FDD188-E1CA-4DF4-AE58-B9C48A29F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D24B67-C0E9-4BB6-B97F-DA514CEAE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140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95136D-A424-46F1-8882-9357AE885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1E8B80-978C-41BF-BEB9-4141FC9A6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9315FF-86EE-4AC2-9C7A-83CC876A3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47772D-620A-4DD8-892A-BEE9A7B11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F07FFE-7557-4D52-8D2D-02DA65C8C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08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BAB2B-A21C-4B7F-8A5E-0C7342A6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D438DD-03D9-43E7-8127-DCF34F578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B57B24-0D59-4ACF-A89B-54C7478FE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965167-4398-4B5F-8D54-C79D9E705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1B09A8-0843-4496-8777-0087C2173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321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F570C-D4BF-4081-95C4-FB1B2BE65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41422-FBE9-4F33-AE9E-98DCBD5A4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FEF075-6E2A-4928-B31B-FAC664397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96BFA4-1211-45AF-AEAD-9B2309211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C53530-8F23-470D-B1EB-586C5BC8A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13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99C6A-A4C9-42FC-9A39-E2E5394BF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A15210-E3BB-40C7-A033-5EF2C34063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6D99B0-6F6A-436E-9D94-867D6D495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F9220B-39B8-4963-A703-14068F61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4A21D1-371B-44E4-A571-C5311125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E08639-8723-4604-9CBD-06F9C446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571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630F4D-2B81-4749-8C16-9C1A7FD9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730584-B109-4AAA-8D8E-2D8654509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156B41-617B-4679-8932-26247F31B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63BF6DB-A78B-4C57-B527-A10ED50C3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A0D210B-00A3-4652-949E-81D4DB9B86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ACCDE24-8A3A-431B-AF7C-DD9DDEA70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6748EF-3A6F-461D-9903-E98331D1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778ED36-74A3-422F-AE66-AD46E216F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54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7196FD-24F8-4375-B029-5450F8B87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023B115-901B-45CF-96C3-C1F60638B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D9CA7C5-0747-437F-8931-90D6B642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0C305C-E475-4862-9B54-F5005CE7C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869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F386F30-584E-4CC6-927F-8DEB462B9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4255C58-9907-4C29-B102-8B987E2C3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177A4F-0B43-40E8-A1CD-80A1CC93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146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812C0-0D63-4B3F-A522-BC61130B4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2B7AB6-E39D-4EAF-B4A9-65E8AD6E9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0D0237-FC0E-41FF-90C1-2C69DCACC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213136-EF4B-48D9-A5AA-4DD3E560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CCCB11-0564-4328-A61C-282099454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83AAD3-6F43-4389-9B80-5C3DB60E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683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9D8110-BAA1-4A13-B1B9-267F7F45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A2BDB4-67B8-475D-8F3D-249DAD2476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BE0B9A-7654-42FF-B3AF-65CE3B124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1E23B9-44D8-4FD5-ABB1-A205F0847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8E252C-B970-4A04-824D-233CB755E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22E329-4958-4E65-9C85-745D1A8A8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003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537574-3F60-4093-90F3-003DA1919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33B7C5-F447-49EE-BB12-EF16D62EB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81FE31-3739-4085-9B04-EBDC057BF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1970D-82A5-47A9-975A-0ABA5865CE05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BD4836-0095-4548-A00D-C5C74DC02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8E3C7B-7C81-4275-8972-9B386666ED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97AFD-AA22-43B1-A51A-6AC670D4B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466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A4500ED-0282-47E8-BCB1-DBA3D7B474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63" b="6798"/>
          <a:stretch/>
        </p:blipFill>
        <p:spPr>
          <a:xfrm>
            <a:off x="1143942" y="914400"/>
            <a:ext cx="9904116" cy="4921440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07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MARCELA QUEZADA VILLAGOMEZ</dc:creator>
  <cp:lastModifiedBy>MARIANA MARCELA QUEZADA VILLAGOMEZ</cp:lastModifiedBy>
  <cp:revision>1</cp:revision>
  <dcterms:created xsi:type="dcterms:W3CDTF">2021-05-08T21:00:46Z</dcterms:created>
  <dcterms:modified xsi:type="dcterms:W3CDTF">2021-05-08T21:01:25Z</dcterms:modified>
</cp:coreProperties>
</file>