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C4217-1460-41F6-959E-92A84FB48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D5DAE9-C37F-4525-8134-7837AB928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324C83-7F4C-4C9E-95DD-BC3EA6842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1E5CD7-1BD8-445A-8520-B2618B58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408658-CEEA-4A79-A4CD-9E6B40D04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A9F708-6EE3-4632-9C79-633C4BC5D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A180DE-D486-4183-A4A1-23A8AE56F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7D751B-D9E9-4B29-B907-16DD73973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A12F2-018A-438D-949D-4A4DA8FDF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6B7607E-070E-47C7-A3C2-AFD411455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95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EF6998-6EC2-48CE-B232-8D2F53902B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89F726-7369-4064-930F-B1D97D258F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2549F1-BCE9-4277-84AD-A7CBAF4F4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85598A-1136-43FE-AD79-7CFB9F3AA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B8D2F-0BCD-471C-93BA-36E8B9774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110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769FFB-4797-46DC-ADAE-F8C9F4F95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4C540C-EC88-43E2-A5C4-DE0C76474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B9E4C-295D-4D0C-A61A-702D4913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EE9794-FFF2-4DC9-8457-E200FB28E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B3C749-2159-4179-BF5F-E1788C5C4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2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DC49DC-AE2F-409E-BCFD-A5B258B7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15AEF0-F0BC-489C-BB2E-DE27D7136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67BFCDA-E5D1-452B-B341-EE0669A3C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593774-B5CB-4FF0-92C8-1002ACD65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5919EE-DD4D-414F-86BD-92CC2CE6B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6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D409C-0992-4870-A312-BB374863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D02566-904E-4C40-9EDE-CC41F21F8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B05334-5DBC-4303-BEE6-1446B3B43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8DE3EA-8A48-4FB1-B6BC-7F19274F6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42F4D8-F818-4C88-88D3-44C88EB50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0668498-9AEE-4DFD-A781-23C6E2670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507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2A97B4-C75D-46E0-BCBF-5BF99F05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06DCF7-E9B4-45B6-B831-09F853C47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D86CB4-3EDE-46BB-B116-222845489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65D840-5BCB-456B-82A6-70DBB44C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9EED57-BA86-4C99-97F5-275EF84B53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E78DE3E-371B-440B-A333-C04F94E3B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82D40C-C1ED-45CB-B847-79A760D22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70E1841-A42A-45AD-AC13-5BBAA84E2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5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2EB55-5B70-49AC-9B53-A64C2907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2F6D5A5-40BD-4F91-B253-016C4053D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F4842D-0785-42C4-8BFE-53E3B6F0D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D5B8189-4F57-4726-ABFF-4DCB338B9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81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31F99F5-806E-4D72-BC24-DBF85B51E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50F8542-8E47-4B84-A0CB-191190741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4F64E86-FFC8-434E-A000-28FBC8ED8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5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194FF-BE12-48D6-8DA2-7F6B7F48A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1719EF-8316-4579-995B-7EDEC49A8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A73EFE-F390-4BD9-ABCC-EBBF514E8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B00EFC-5A79-4492-ACED-149A2604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19397-2D73-40FC-826F-A5E6D9535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B44BEC-43D0-4559-A2E0-076974FD7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88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83BD2-A34A-4C8C-B7A7-DE1A19F3F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C4CEDDC-F9E9-4331-BEB3-14DE635891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E3B57D-7544-4C6B-87ED-FFE686DA82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703B0C-DEBB-4866-973F-079C5A4A5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EAC103-7BE6-4835-B90B-65710BB87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B0FBD9-2CAD-438C-8498-115E58D0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44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3ABD8E-DE71-4387-BA73-DB40A2E16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F55468-4A16-4915-9095-3B75BE13C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5280A9-0ADA-4001-8042-14A7435FEF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D831-E08D-4EA5-AD89-CCC92A609E28}" type="datetimeFigureOut">
              <a:rPr lang="en-US" smtClean="0"/>
              <a:t>5/8/2021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7DC413-AB22-42B6-92F2-314EF2AC6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33F53D-C313-4919-AFC9-50A2B163D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85D61-8886-4516-843A-92F687DD55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41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7CA6F37D-FF27-4710-A0A3-64A4D1873A1C}"/>
              </a:ext>
            </a:extLst>
          </p:cNvPr>
          <p:cNvSpPr/>
          <p:nvPr/>
        </p:nvSpPr>
        <p:spPr>
          <a:xfrm>
            <a:off x="0" y="301308"/>
            <a:ext cx="12192000" cy="6303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sz="3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_tradnl" sz="3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_tradnl" sz="3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ES_tradnl" sz="32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ES_tradnl" sz="2400" b="1" dirty="0"/>
              <a:t>Licenciatura en educación preescolar </a:t>
            </a:r>
            <a:endParaRPr lang="es-ES" sz="2400" dirty="0"/>
          </a:p>
          <a:p>
            <a:pPr algn="ctr"/>
            <a:r>
              <a:rPr lang="en-US" sz="2400" b="1" dirty="0"/>
              <a:t>Subject</a:t>
            </a:r>
            <a:r>
              <a:rPr lang="es-ES_tradnl" sz="2400" b="1" dirty="0"/>
              <a:t>: English </a:t>
            </a:r>
            <a:endParaRPr lang="es-ES" sz="2400" dirty="0"/>
          </a:p>
          <a:p>
            <a:pPr algn="ctr"/>
            <a:r>
              <a:rPr lang="en-US" sz="2400" b="1" dirty="0"/>
              <a:t>Teacher</a:t>
            </a:r>
            <a:r>
              <a:rPr lang="es-ES" sz="2400" b="1" dirty="0"/>
              <a:t>: Brenda </a:t>
            </a:r>
            <a:r>
              <a:rPr lang="en-US" sz="2400" b="1" dirty="0" err="1"/>
              <a:t>Bollain</a:t>
            </a:r>
            <a:r>
              <a:rPr lang="es-ES" sz="2400" b="1" dirty="0"/>
              <a:t> </a:t>
            </a:r>
            <a:r>
              <a:rPr lang="en-US" sz="2400" b="1" dirty="0" err="1"/>
              <a:t>Goytia</a:t>
            </a:r>
            <a:r>
              <a:rPr lang="es-ES" sz="2400" b="1" dirty="0"/>
              <a:t> De La Peña</a:t>
            </a:r>
            <a:endParaRPr lang="es-ES" sz="2400" dirty="0"/>
          </a:p>
          <a:p>
            <a:pPr algn="ctr"/>
            <a:r>
              <a:rPr lang="en-US" sz="2400" b="1" dirty="0"/>
              <a:t>Unit 2</a:t>
            </a:r>
            <a:endParaRPr lang="es-ES" sz="2400" dirty="0"/>
          </a:p>
          <a:p>
            <a:pPr algn="ctr"/>
            <a:r>
              <a:rPr lang="es-ES_tradnl" sz="2400" u="sng" dirty="0" err="1"/>
              <a:t>Unit</a:t>
            </a:r>
            <a:r>
              <a:rPr lang="es-ES_tradnl" sz="2400" u="sng" dirty="0"/>
              <a:t> 3 </a:t>
            </a:r>
            <a:r>
              <a:rPr lang="en-US" sz="2400" u="sng" dirty="0"/>
              <a:t>Cambridge</a:t>
            </a:r>
            <a:endParaRPr lang="en-US" sz="2400" b="1" dirty="0"/>
          </a:p>
          <a:p>
            <a:pPr algn="ctr"/>
            <a:r>
              <a:rPr lang="en-US" sz="2400" b="1" dirty="0"/>
              <a:t>Student: </a:t>
            </a:r>
            <a:r>
              <a:rPr lang="en-US" sz="2400" dirty="0"/>
              <a:t>Griselda Estefania García Barrera </a:t>
            </a:r>
            <a:r>
              <a:rPr lang="en-US" sz="2400" b="1" dirty="0"/>
              <a:t>N.L. 6</a:t>
            </a:r>
            <a:endParaRPr lang="es-ES" sz="2400" dirty="0"/>
          </a:p>
          <a:p>
            <a:pPr algn="ctr"/>
            <a:r>
              <a:rPr lang="en-US" sz="2400" b="1" dirty="0"/>
              <a:t>Sixth  semester Section B</a:t>
            </a:r>
            <a:endParaRPr lang="es-ES" sz="2400" dirty="0"/>
          </a:p>
          <a:p>
            <a:pPr algn="ctr"/>
            <a:r>
              <a:rPr lang="en-US" sz="2400" dirty="0"/>
              <a:t> </a:t>
            </a:r>
            <a:endParaRPr lang="es-ES" sz="2400" dirty="0"/>
          </a:p>
          <a:p>
            <a:pPr algn="r"/>
            <a:r>
              <a:rPr lang="en-US" sz="2400" dirty="0"/>
              <a:t>Saltillo, Coahuila</a:t>
            </a:r>
            <a:endParaRPr lang="es-ES" sz="2400" dirty="0"/>
          </a:p>
          <a:p>
            <a:pPr algn="r"/>
            <a:r>
              <a:rPr lang="es-ES_tradnl" sz="2400" dirty="0"/>
              <a:t>May 8th, 2021</a:t>
            </a:r>
            <a:endParaRPr lang="es-ES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EDE5D056-E2E1-4EC7-A7A2-25499DF99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682" y="937325"/>
            <a:ext cx="2614636" cy="194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37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196747B-3562-413A-BE83-098C6ABC31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66" r="1596" b="7532"/>
          <a:stretch/>
        </p:blipFill>
        <p:spPr>
          <a:xfrm>
            <a:off x="19455" y="452337"/>
            <a:ext cx="12157409" cy="591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2668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48</Words>
  <Application>Microsoft Office PowerPoint</Application>
  <PresentationFormat>Panorámica</PresentationFormat>
  <Paragraphs>14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GRISELDA ESTEFANIA GARCIA BARRERA</dc:creator>
  <cp:lastModifiedBy>GRISELDA ESTEFANIA GARCIA BARRERA</cp:lastModifiedBy>
  <cp:revision>4</cp:revision>
  <dcterms:created xsi:type="dcterms:W3CDTF">2021-03-25T21:45:15Z</dcterms:created>
  <dcterms:modified xsi:type="dcterms:W3CDTF">2021-05-08T21:21:16Z</dcterms:modified>
</cp:coreProperties>
</file>