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55538-A97F-40E5-A3B3-6DAB1943D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E5DB9F-A226-4E8A-A819-8092D4FE6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A5C538-041E-4BB2-B055-5863EFAF9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5E04-F68D-4E12-A05E-E30E353E4E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180051-6E56-463D-86F2-03BF96FA0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EE3677-4A0F-43C6-98C4-8BD19FD34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829-6617-428A-A390-EF6989939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837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9AB0E-AE9F-42E0-AA51-4D9FF0D3D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EB1E79E-4EF5-4DD9-99F1-AD310488D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3703AA-99AA-4555-8AFA-15E2FF9D3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5E04-F68D-4E12-A05E-E30E353E4E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622757-D469-427E-859E-E3BC157C0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E7358C-0E69-4B11-BDFA-BE6EF3FAF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829-6617-428A-A390-EF6989939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939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4F079C-34BF-4E73-8193-C53B63A309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292A27-68C4-49F2-97EA-9A73E28AE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2C5DAA-B916-4F4A-93C2-DF788EC3B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5E04-F68D-4E12-A05E-E30E353E4E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65480A-1B43-4EEB-A643-78D371E37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0C96D4-37D3-45BB-BCB9-CC58B5683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829-6617-428A-A390-EF6989939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916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51F5E6-8AD9-48A2-A58C-5729013C0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11EF22-EE82-4F4B-A2DE-444293B31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893DC2-D381-47C8-B5B6-B3FD68F34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5E04-F68D-4E12-A05E-E30E353E4E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243577-DB9D-45FC-B35B-173FACC0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55A189-C601-4ADA-BFE2-48417E722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829-6617-428A-A390-EF6989939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175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C2C507-1C45-4897-9B64-9B672951F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738B08-985B-4986-B5F7-B9BBDA658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DDC6F3-5DD5-48D4-B0D6-D9E185275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5E04-F68D-4E12-A05E-E30E353E4E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E06059-12B3-42F6-ABE1-87EA3754C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AB58FC-33A2-44B9-9415-8AE4EA713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829-6617-428A-A390-EF6989939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2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4A180E-C5E5-45D8-B4B4-DA59AA7C2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D1A98A-0468-4913-98E3-E78824A30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3A9B65-079D-4573-8C06-EF019DC17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FA9959-21A2-4180-9EF3-E04757DD3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5E04-F68D-4E12-A05E-E30E353E4E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87CC83-DC65-4D32-9A6F-C917890EE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7B91DA-2889-484B-B5DF-BA8B1E27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829-6617-428A-A390-EF6989939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90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1B653-AAF0-4FA4-8760-987240B61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3BBE07-098C-4499-8429-A6C95D77E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751C80-D56B-4EB3-85AB-8E4634B51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96848C2-6266-453E-AA33-4C914E13D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8DC259A-7398-4B31-8557-2B089F3F2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14FA40-7261-4682-B88D-6C91B1EF9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5E04-F68D-4E12-A05E-E30E353E4E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CD14218-4DDA-4858-9CE8-1ED9DDDD0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10AFDC1-BB29-44DE-8963-D751A85BC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829-6617-428A-A390-EF6989939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36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C6AB47-1492-49EA-BB0B-82E2E7936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2745DFC-F436-4930-9652-19B0E8742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5E04-F68D-4E12-A05E-E30E353E4E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1207B7-A5E3-4576-873E-F088E0A58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0633270-6361-4BB2-AEFD-A03C1B062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829-6617-428A-A390-EF6989939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964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F898DDE-B8FC-459F-94BC-7A0B3240D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5E04-F68D-4E12-A05E-E30E353E4E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C1CF3A8-F0EF-4297-A1FF-890DF9EB8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50AC6A9-2CF7-48C5-8BB8-C8978774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829-6617-428A-A390-EF6989939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95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296BE-6A0F-4233-9220-6C2ED6270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A8C6FB-DE59-4D53-9E6A-7A35A8027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8179EF-06B2-4F0D-B38C-A70B87F6E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46E9E2-12E5-4C21-8B37-E45C1B0B4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5E04-F68D-4E12-A05E-E30E353E4E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C4D590-5CED-45D1-8000-5CF645164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3BCB79-20A6-4CE0-BE93-39300186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829-6617-428A-A390-EF6989939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131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0CF691-F1F2-44CB-BB50-D1E7278D3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F791733-8E82-470B-B26A-0C75E9CA9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C28C58F-5BB1-477A-A1BC-5AAA8F80D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D09233-255D-457D-A562-1DBA3CE26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5E04-F68D-4E12-A05E-E30E353E4E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D28F28-2165-4DD7-9A4C-849EECA4E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91E978-60A3-4187-AE6A-3DA0E5D32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E7829-6617-428A-A390-EF6989939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518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A99CE47-FF81-4897-896C-C8F6A2164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5A11D8-5DB7-41E2-910D-E3E7817B2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D56E09-1D60-4023-881E-0D1A31208C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75E04-F68D-4E12-A05E-E30E353E4E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AE7BDA-9455-404D-AA6D-8CF00E5B5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8EC53D-BC4A-49F8-BE0D-CF7FD50BF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E7829-6617-428A-A390-EF69899391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170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73CCDA7F-43FD-4F83-9196-9459B4E937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9221" y="252281"/>
            <a:ext cx="5439877" cy="172531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5FFBA41-6FCC-489C-9236-C898E15218D6}"/>
              </a:ext>
            </a:extLst>
          </p:cNvPr>
          <p:cNvSpPr txBox="1"/>
          <p:nvPr/>
        </p:nvSpPr>
        <p:spPr>
          <a:xfrm>
            <a:off x="1219199" y="817750"/>
            <a:ext cx="9687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atin typeface="Modern Love" panose="04090805081005020601" pitchFamily="82" charset="0"/>
              </a:rPr>
              <a:t>Acrónimo</a:t>
            </a:r>
          </a:p>
          <a:p>
            <a:pPr algn="ctr"/>
            <a:r>
              <a:rPr lang="es-MX" sz="3600" dirty="0">
                <a:latin typeface="Modern Love" panose="04090805081005020601" pitchFamily="82" charset="0"/>
              </a:rPr>
              <a:t> </a:t>
            </a:r>
          </a:p>
          <a:p>
            <a:r>
              <a:rPr lang="es-MX" sz="3600" dirty="0">
                <a:latin typeface="Modern Love" panose="04090805081005020601" pitchFamily="82" charset="0"/>
              </a:rPr>
              <a:t> QIETEN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44B790C-A846-4650-A5E0-9E5CE7CCBE12}"/>
              </a:ext>
            </a:extLst>
          </p:cNvPr>
          <p:cNvSpPr txBox="1"/>
          <p:nvPr/>
        </p:nvSpPr>
        <p:spPr>
          <a:xfrm>
            <a:off x="1219200" y="2623930"/>
            <a:ext cx="102306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Energía química. </a:t>
            </a:r>
            <a:r>
              <a:rPr lang="es-MX" dirty="0"/>
              <a:t>La energía química es la energía potencial que tiene una sustancia en sus enlaces químicos.</a:t>
            </a:r>
          </a:p>
          <a:p>
            <a:r>
              <a:rPr lang="es-MX" b="1" dirty="0"/>
              <a:t>Energía interna. </a:t>
            </a:r>
            <a:r>
              <a:rPr lang="es-MX" dirty="0"/>
              <a:t>La energía interna es el resultado de la contribución de la energía cinética de las moléculas o átomos que lo constituyen, de sus energías de rotación, traslación y vibración, además de la energía potencial intermolecular debida a las fuerzas de tipo gravitatorio, electromagnético y nuclear.</a:t>
            </a:r>
          </a:p>
          <a:p>
            <a:r>
              <a:rPr lang="es-MX" b="1" dirty="0"/>
              <a:t>Energía eléctrica. </a:t>
            </a:r>
            <a:r>
              <a:rPr lang="es-MX" dirty="0"/>
              <a:t>La energía eléctrica es una forma de energía que se deriva de la existencia en la materia de cargas eléctricas positivas y negativas que se neutralizan.  </a:t>
            </a:r>
          </a:p>
          <a:p>
            <a:r>
              <a:rPr lang="es-MX" b="1" dirty="0"/>
              <a:t>Energía térmica. </a:t>
            </a:r>
            <a:r>
              <a:rPr lang="es-MX" dirty="0"/>
              <a:t>La energía térmica es la energía contenida dentro de un sistema y que es responsable de su temperatura.</a:t>
            </a:r>
          </a:p>
          <a:p>
            <a:r>
              <a:rPr lang="es-MX" b="1" dirty="0"/>
              <a:t>Energía electromagnética. </a:t>
            </a:r>
            <a:r>
              <a:rPr lang="es-MX" dirty="0"/>
              <a:t>El electromagnetismo describe los fenómenos físicos macroscópicos en los cuales intervienen cargas eléctricas en reposo y en movimiento.</a:t>
            </a:r>
          </a:p>
          <a:p>
            <a:r>
              <a:rPr lang="es-MX" b="1" dirty="0"/>
              <a:t>La energía nuclear. </a:t>
            </a:r>
            <a:r>
              <a:rPr lang="es-MX" dirty="0"/>
              <a:t>La energía nuclear es la energía que mantiene unidos neutrones y protones.</a:t>
            </a:r>
          </a:p>
        </p:txBody>
      </p:sp>
    </p:spTree>
    <p:extLst>
      <p:ext uri="{BB962C8B-B14F-4D97-AF65-F5344CB8AC3E}">
        <p14:creationId xmlns:p14="http://schemas.microsoft.com/office/powerpoint/2010/main" val="3454246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73CCDA7F-43FD-4F83-9196-9459B4E937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4326" y="126531"/>
            <a:ext cx="5439877" cy="172531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5FFBA41-6FCC-489C-9236-C898E15218D6}"/>
              </a:ext>
            </a:extLst>
          </p:cNvPr>
          <p:cNvSpPr txBox="1"/>
          <p:nvPr/>
        </p:nvSpPr>
        <p:spPr>
          <a:xfrm>
            <a:off x="2743811" y="666024"/>
            <a:ext cx="9687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atin typeface="Modern Love" panose="04090805081005020601" pitchFamily="82" charset="0"/>
              </a:rPr>
              <a:t>Acróstico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44B790C-A846-4650-A5E0-9E5CE7CCBE12}"/>
              </a:ext>
            </a:extLst>
          </p:cNvPr>
          <p:cNvSpPr txBox="1"/>
          <p:nvPr/>
        </p:nvSpPr>
        <p:spPr>
          <a:xfrm>
            <a:off x="1543911" y="861764"/>
            <a:ext cx="1023067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solidFill>
                  <a:schemeClr val="accent4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F</a:t>
            </a:r>
            <a:r>
              <a:rPr lang="es-MX" sz="2800" dirty="0">
                <a:latin typeface="SimSun" panose="02010600030101010101" pitchFamily="2" charset="-122"/>
                <a:ea typeface="SimSun" panose="02010600030101010101" pitchFamily="2" charset="-122"/>
              </a:rPr>
              <a:t>amilia</a:t>
            </a:r>
          </a:p>
          <a:p>
            <a:r>
              <a:rPr lang="es-MX" sz="3600" b="1" dirty="0">
                <a:solidFill>
                  <a:schemeClr val="accent4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E</a:t>
            </a:r>
            <a:r>
              <a:rPr lang="es-MX" sz="2800" dirty="0">
                <a:latin typeface="SimSun" panose="02010600030101010101" pitchFamily="2" charset="-122"/>
                <a:ea typeface="SimSun" panose="02010600030101010101" pitchFamily="2" charset="-122"/>
              </a:rPr>
              <a:t>star con mis amigos </a:t>
            </a:r>
          </a:p>
          <a:p>
            <a:r>
              <a:rPr lang="es-MX" sz="4000" b="1" dirty="0">
                <a:solidFill>
                  <a:schemeClr val="accent4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L</a:t>
            </a:r>
            <a:r>
              <a:rPr lang="es-MX" sz="2800" dirty="0">
                <a:latin typeface="SimSun" panose="02010600030101010101" pitchFamily="2" charset="-122"/>
                <a:ea typeface="SimSun" panose="02010600030101010101" pitchFamily="2" charset="-122"/>
              </a:rPr>
              <a:t>a luz del sol</a:t>
            </a:r>
          </a:p>
          <a:p>
            <a:r>
              <a:rPr lang="es-MX" sz="4000" b="1" dirty="0">
                <a:solidFill>
                  <a:schemeClr val="accent4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s-MX" sz="2800" dirty="0">
                <a:latin typeface="SimSun" panose="02010600030101010101" pitchFamily="2" charset="-122"/>
                <a:ea typeface="SimSun" panose="02010600030101010101" pitchFamily="2" charset="-122"/>
              </a:rPr>
              <a:t>maginar y pintar</a:t>
            </a:r>
          </a:p>
          <a:p>
            <a:r>
              <a:rPr lang="es-MX" sz="4000" b="1" dirty="0">
                <a:solidFill>
                  <a:schemeClr val="accent4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C</a:t>
            </a:r>
            <a:r>
              <a:rPr lang="es-MX" sz="2800" dirty="0">
                <a:latin typeface="SimSun" panose="02010600030101010101" pitchFamily="2" charset="-122"/>
                <a:ea typeface="SimSun" panose="02010600030101010101" pitchFamily="2" charset="-122"/>
              </a:rPr>
              <a:t>antar</a:t>
            </a:r>
          </a:p>
          <a:p>
            <a:r>
              <a:rPr lang="es-MX" sz="4000" b="1" dirty="0">
                <a:solidFill>
                  <a:schemeClr val="accent4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I</a:t>
            </a:r>
            <a:r>
              <a:rPr lang="es-MX" sz="2800" dirty="0">
                <a:latin typeface="SimSun" panose="02010600030101010101" pitchFamily="2" charset="-122"/>
                <a:ea typeface="SimSun" panose="02010600030101010101" pitchFamily="2" charset="-122"/>
              </a:rPr>
              <a:t>r a fiestas </a:t>
            </a:r>
          </a:p>
          <a:p>
            <a:r>
              <a:rPr lang="es-MX" sz="4000" b="1" dirty="0">
                <a:solidFill>
                  <a:schemeClr val="accent4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D</a:t>
            </a:r>
            <a:r>
              <a:rPr lang="es-MX" sz="2800" dirty="0">
                <a:latin typeface="SimSun" panose="02010600030101010101" pitchFamily="2" charset="-122"/>
                <a:ea typeface="SimSun" panose="02010600030101010101" pitchFamily="2" charset="-122"/>
              </a:rPr>
              <a:t>ios</a:t>
            </a:r>
          </a:p>
          <a:p>
            <a:r>
              <a:rPr lang="es-MX" sz="4000" b="1" dirty="0">
                <a:solidFill>
                  <a:schemeClr val="accent4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A</a:t>
            </a:r>
            <a:r>
              <a:rPr lang="es-MX" sz="2800" dirty="0">
                <a:latin typeface="SimSun" panose="02010600030101010101" pitchFamily="2" charset="-122"/>
                <a:ea typeface="SimSun" panose="02010600030101010101" pitchFamily="2" charset="-122"/>
              </a:rPr>
              <a:t>ire libre</a:t>
            </a:r>
          </a:p>
          <a:p>
            <a:r>
              <a:rPr lang="es-MX" sz="4000" b="1" dirty="0">
                <a:solidFill>
                  <a:schemeClr val="accent4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D</a:t>
            </a:r>
            <a:r>
              <a:rPr lang="es-MX" sz="2800" dirty="0">
                <a:latin typeface="SimSun" panose="02010600030101010101" pitchFamily="2" charset="-122"/>
                <a:ea typeface="SimSun" panose="02010600030101010101" pitchFamily="2" charset="-122"/>
              </a:rPr>
              <a:t>anza aérea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28F09E6-A5BC-4879-853D-77E918BA90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9250" y="3026391"/>
            <a:ext cx="4139030" cy="232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3644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189</Words>
  <Application>Microsoft Office PowerPoint</Application>
  <PresentationFormat>Panorámica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SimSun</vt:lpstr>
      <vt:lpstr>Arial</vt:lpstr>
      <vt:lpstr>Calibri</vt:lpstr>
      <vt:lpstr>Calibri Light</vt:lpstr>
      <vt:lpstr>Modern Love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CRISTINA HERNANDEZ GONZALEZ</dc:creator>
  <cp:lastModifiedBy>DIANA CRISTINA HERNANDEZ GONZALEZ</cp:lastModifiedBy>
  <cp:revision>6</cp:revision>
  <dcterms:created xsi:type="dcterms:W3CDTF">2021-05-04T17:45:35Z</dcterms:created>
  <dcterms:modified xsi:type="dcterms:W3CDTF">2021-05-04T18:59:45Z</dcterms:modified>
</cp:coreProperties>
</file>