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62E43-B81B-4226-B585-ABE8A32E7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CE01C5-6798-44E7-BEC3-082CCF6EE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F46125-9167-42BE-A2A6-397AA3525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6BEB13-A491-4475-97A7-CE0E65DF9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00D075-F468-4282-A458-EFB04752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619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AA001-D243-466C-B522-C51AFD2B4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5FFD65-99C6-4017-B5ED-D30347B38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B32C8C-58C0-4240-8878-86569CEF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9ECE34-8ABC-495A-9A66-640D7924B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3F7DB3-4387-4051-9D1A-DC4A03AC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57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679756-BBFC-462A-80D8-ED2A4CC7D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AD091B-5160-411C-92BB-51BA554FF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DC1289-2E5C-4C84-BD46-4C4F8060E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17B1E9-5FFD-42F1-8F4A-95CC81FAC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75D8E6-51C0-413C-83E7-4F64B01B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55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973E08-3BBF-481C-B1D4-7F2E1B6EE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E1F27D-016B-4DC7-9195-71A1358B8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A00718-DF9F-4980-AF7B-151DC1CC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5B132-265F-40AB-9167-AC67E00D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67C63F-D13B-4849-A132-3576B8A30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906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6CE60-F1FF-4D93-BF69-D78185BD8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D1E9E7-ECB1-43E0-9005-2FF31CFBA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CB3DBF-F268-491B-B602-8ADDF6DAD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13C97F-6C80-4296-8375-B14DC8F71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9D953E-98C5-43D7-B6C8-B2849613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426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4C945-A398-43DB-9E4E-0117E32AC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C2467D-3D81-4A01-AD58-E334C58FF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FD68F2-EEBF-4FC9-A647-AC166C524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152B73-46B1-4797-BBFB-273AAC20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BE2D46-5C7D-46D8-8FAA-B8AC2AB98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C1D91B-CB50-4600-AC73-66A7D7C3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683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6F618-B34F-405D-917C-7F0D2720C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988458-2DF5-4222-864F-7025D39C9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6D10DD-92E5-4857-AA37-E9626E6C1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3E34FB-2428-41FC-A9C9-36D4D562DB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7DF462-6519-46F4-BC85-2B7A07D67C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787F05-AF66-4B10-8B8C-F8166E2B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0C09AD-28EB-41F0-9C66-3A9F18A6A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80C8B2B-3D5B-45C6-B2AC-D095991D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654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AD580-C02C-4C4A-9A68-DE60BDEE1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CCD99E-499B-4BBB-B04C-8853A3FA5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C2F87D-1775-4EAC-A14A-5238200A9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7A05C0-67CC-4CEA-B986-2A27D8540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66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45C4AE-34A7-470B-BF0C-8997294B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C4C956-9DE6-4D82-99E2-A9A97B974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A21D2D-944F-4E46-8E7B-337BED04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58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13490-BB71-4E93-AEC8-111F21751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3E9107-A8D1-47AB-9C1B-B179CD259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685778-ABD0-4031-9AE9-160CC921F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5A61B0-DA41-4CED-871B-A9C8871D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19B8CD-1A40-480E-8561-2996E849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C07ED2-7733-4385-BD5C-32316539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141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FE4B0-39B2-4860-BAA8-3F947CAB1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878188-9D8F-48FC-AE5E-BF88881BF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3C7625-F4B4-4F5B-8613-F6B270E4F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45B8A4-DA75-455B-8C3D-22AEB5EF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C7EE2C-8477-423A-8C43-4A240BB19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344C09-ED88-4A9D-81FD-C94A5CDB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866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629C00A-B0F9-446F-B2C3-111EB4565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39B773-3022-4057-A897-2FFC5C0E9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44FBD4-E331-4ECC-BBAE-71E48B855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3F5F8E-D1BD-4CD5-95E7-A3940EE04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ED7C7D-44E5-473A-B6C5-89221832D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000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856CC83-32C7-403C-858C-47252E36E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0 Imagen">
            <a:extLst>
              <a:ext uri="{FF2B5EF4-FFF2-40B4-BE49-F238E27FC236}">
                <a16:creationId xmlns:a16="http://schemas.microsoft.com/office/drawing/2014/main" id="{7FF9B41F-DAB8-4A0B-AA24-9C08DA9A4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0" r="18974"/>
          <a:stretch>
            <a:fillRect/>
          </a:stretch>
        </p:blipFill>
        <p:spPr bwMode="auto">
          <a:xfrm>
            <a:off x="749162" y="311426"/>
            <a:ext cx="1477203" cy="190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25FAD0D-5C48-4231-BD21-D701A771C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999" y="1061721"/>
            <a:ext cx="661283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Escuela Normal de Educaci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Licenciatura en Educaci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Ciclo escolar 2020-2021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Tutor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grupal.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titular: Profesora Karla Griselda Garc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Pimentel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 Secci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Alumnas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Samantha de Le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Huitr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Ramos      N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 de lista: 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Carla Samantha Sánchez Calderón  Numero de lista: 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TUTORIA ENTRE PARES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b="1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de Zaragoza.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Mayo de 2021</a:t>
            </a: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78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F1F477D-DC20-4F18-B019-10B95E9101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22" r="12885" b="5619"/>
          <a:stretch/>
        </p:blipFill>
        <p:spPr>
          <a:xfrm>
            <a:off x="1404731" y="0"/>
            <a:ext cx="9666951" cy="691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58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68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2</cp:revision>
  <dcterms:created xsi:type="dcterms:W3CDTF">2021-05-04T20:55:52Z</dcterms:created>
  <dcterms:modified xsi:type="dcterms:W3CDTF">2021-05-04T21:06:09Z</dcterms:modified>
</cp:coreProperties>
</file>