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9" r:id="rId4"/>
    <p:sldId id="260" r:id="rId5"/>
    <p:sldId id="261" r:id="rId6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>
        <p:scale>
          <a:sx n="100" d="100"/>
          <a:sy n="100" d="100"/>
        </p:scale>
        <p:origin x="1284" y="-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2652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947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4389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830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277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588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9660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5308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3347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8344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4207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A7736-185C-4F72-9DB2-EB7959B70D68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374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imaria educacion especial … | Registro de tareas, Agenda escolar para  imprimir, Carpeta del profes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857999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2827869" y="7484533"/>
            <a:ext cx="40301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latin typeface="Comic Sans MS" panose="030F0702030302020204" pitchFamily="66" charset="0"/>
              </a:rPr>
              <a:t>Zaira Vanessa Alvarez Valdez.</a:t>
            </a:r>
            <a:endParaRPr lang="es-ES" sz="2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96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506890" y="0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0" y="709149"/>
            <a:ext cx="6858000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Lunes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03 de mayo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los alumnos 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muestran facilidad en el moldeo y creación de esculturas</a:t>
            </a:r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endParaRPr lang="es-MX" sz="13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</a:p>
          <a:p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</a:t>
            </a:r>
            <a:endParaRPr lang="es-MX" sz="13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Porque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gustó manejar con diferentes materiales y crear sus animales preferidos.</a:t>
            </a:r>
            <a:endParaRPr lang="es-MX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más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dificultó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alumnos: ninguna actividad se les dificulto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gustaron mucho las actividades y por lo mismo las realizaron con esmero.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considero que fue buena, envié las instrucciones claras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actividades de reforzamiento para alcanzar el aprendizaje esperado.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Señala 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por medio de una rubrica, observando los videos que enviaron donde los alumnos realizaban y explicaban los cuestionamientos de las actividades. Y con el cuaderno de evaluación continua.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Replanteamiento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actividad ¿qué necesito modificar?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seguir aplicando actividades interactivas y donde los niños manipulen diferentes materiales para realizar las actividades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81903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:a16="http://schemas.microsoft.com/office/drawing/2014/main" xmlns="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:a16="http://schemas.microsoft.com/office/drawing/2014/main" xmlns="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6356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:a16="http://schemas.microsoft.com/office/drawing/2014/main" xmlns="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:a16="http://schemas.microsoft.com/office/drawing/2014/main" xmlns="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de mayo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tienen conocimiento de los alimentos que les proporcionan nutrientes y cuales no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mitad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plato del buen comer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 actividades mas dinámicas donde pueden identificar los alimentos que ayudan a que se mantengan saludables</a:t>
            </a:r>
            <a:endParaRPr lang="es-MX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más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dificultó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alumnos: ninguna actividad se les dificulto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muy interesados al escuchar las explicaciones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buena, ya que les proporcione actividades para reforzar el aprendizaje esperado que se trabajó.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Señala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Replanteamiento de la actividad ¿qué necesito modificar? 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seguir enviando actividades mas </a:t>
            </a:r>
            <a:r>
              <a:rPr lang="es-MX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dinamicas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685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:a16="http://schemas.microsoft.com/office/drawing/2014/main" xmlns="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:a16="http://schemas.microsoft.com/office/drawing/2014/main" xmlns="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Jueves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de mayo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endParaRPr lang="es-MX" sz="13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</a:p>
          <a:p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las de pensamiento matemático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 favorecieron el aprendizaje esperado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más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dificultó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alumnos: ninguna se les dificulto.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concentrados en la realización de las actividades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fue buena ya que se alcanzaron 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Señala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Replanteamiento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actividad ¿qué necesito modificar?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seguir presentando actividades retadoras para los alumnos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523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:a16="http://schemas.microsoft.com/office/drawing/2014/main" xmlns="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:a16="http://schemas.microsoft.com/office/drawing/2014/main" xmlns="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Viernes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de mayo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demuestran interés en actividades nuevas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endParaRPr lang="es-MX" sz="13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creación de nuevos colores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entusiasmados en las actividades donde generan </a:t>
            </a:r>
            <a:r>
              <a:rPr lang="es-MX" sz="13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nuevos aprendizajes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fue buen ya que se les envío las indicaciones claras para realizar la actividad y  actividades extras para poder lograr el aprendizaje esperado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Señala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Replanteamiento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actividad ¿qué necesito modificar?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explicar a las madres de familia la importancia de realizar todas las actividades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282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6257</TotalTime>
  <Words>752</Words>
  <Application>Microsoft Office PowerPoint</Application>
  <PresentationFormat>Presentación en pantalla (4:3)</PresentationFormat>
  <Paragraphs>73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Ink Free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HP1</dc:creator>
  <cp:lastModifiedBy>User</cp:lastModifiedBy>
  <cp:revision>93</cp:revision>
  <dcterms:created xsi:type="dcterms:W3CDTF">2020-10-10T17:27:01Z</dcterms:created>
  <dcterms:modified xsi:type="dcterms:W3CDTF">2021-05-08T04:21:04Z</dcterms:modified>
</cp:coreProperties>
</file>