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57" r:id="rId4"/>
    <p:sldId id="258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CBFF4B-8CAE-4915-BB78-4303863D1F20}" v="9" dt="2021-05-03T15:17:57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2316" y="-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19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69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94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36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5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6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53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63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3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7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13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D96D-71D0-432E-AD4A-CAAED1B448A2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CD54-18AA-4FD4-8365-604E4DB8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ificaciones | Carpeta pedagogica, Carpetas de escuela, Etiquetas  preescolares">
            <a:extLst>
              <a:ext uri="{FF2B5EF4-FFF2-40B4-BE49-F238E27FC236}">
                <a16:creationId xmlns:a16="http://schemas.microsoft.com/office/drawing/2014/main" id="{F8724FC4-29EB-46AD-9A7C-29D0E155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" b="-1"/>
          <a:stretch/>
        </p:blipFill>
        <p:spPr bwMode="auto">
          <a:xfrm>
            <a:off x="643467" y="593969"/>
            <a:ext cx="5584264" cy="795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2418D6-667A-42BF-886B-D27416BCB475}"/>
              </a:ext>
            </a:extLst>
          </p:cNvPr>
          <p:cNvSpPr txBox="1"/>
          <p:nvPr/>
        </p:nvSpPr>
        <p:spPr>
          <a:xfrm>
            <a:off x="3435599" y="5731329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Victoria Estefania </a:t>
            </a:r>
          </a:p>
          <a:p>
            <a:pPr algn="ctr"/>
            <a:r>
              <a:rPr lang="es-MX" sz="2000">
                <a:latin typeface="BubbleGum" panose="00000400000000000000" pitchFamily="2" charset="0"/>
              </a:rPr>
              <a:t>Garcia Garcia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761D27-4A19-4D2D-A0B4-6A085B19FB4F}"/>
              </a:ext>
            </a:extLst>
          </p:cNvPr>
          <p:cNvSpPr txBox="1"/>
          <p:nvPr/>
        </p:nvSpPr>
        <p:spPr>
          <a:xfrm>
            <a:off x="3804561" y="6882347"/>
            <a:ext cx="17927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BubbleGum" panose="00000400000000000000" pitchFamily="2" charset="0"/>
              </a:rPr>
              <a:t>Multigrado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3905898-1332-4169-89FF-0F7BAD2E5126}"/>
              </a:ext>
            </a:extLst>
          </p:cNvPr>
          <p:cNvSpPr txBox="1"/>
          <p:nvPr/>
        </p:nvSpPr>
        <p:spPr>
          <a:xfrm>
            <a:off x="1628800" y="8460432"/>
            <a:ext cx="3956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>
                <a:solidFill>
                  <a:srgbClr val="7030A0"/>
                </a:solidFill>
                <a:latin typeface="BubbleGum" panose="00000400000000000000" pitchFamily="2" charset="0"/>
              </a:rPr>
              <a:t>8vo. Semestre </a:t>
            </a:r>
          </a:p>
        </p:txBody>
      </p:sp>
    </p:spTree>
    <p:extLst>
      <p:ext uri="{BB962C8B-B14F-4D97-AF65-F5344CB8AC3E}">
        <p14:creationId xmlns:p14="http://schemas.microsoft.com/office/powerpoint/2010/main" val="34195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Debido a la situacion que se encuentran de internet, me pidieron que solo se enviara un video es por eso que se adecuo y se envio un video por el natalicio de Benito Juarez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para el envio de evidencias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Motivando mas a los alumnos, y me gustaría que se me autorizara por parte de Conafe visitar la comunidad.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comprendieron por parte de los alumnos. Actitud</a:t>
            </a:r>
          </a:p>
          <a:p>
            <a:r>
              <a:rPr lang="es-MX" sz="2000">
                <a:latin typeface="DK Cover Up" pitchFamily="50" charset="0"/>
              </a:rPr>
              <a:t>Entusiasmada y positiva siempre.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82172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48199" y="1727200"/>
            <a:ext cx="619919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CUARTA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22 AL 26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811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>
                <a:latin typeface="DK Cover Up" pitchFamily="50" charset="0"/>
              </a:rPr>
              <a:t> </a:t>
            </a:r>
            <a:r>
              <a:rPr lang="es-MX" sz="4400">
                <a:latin typeface="DK Cover Up" pitchFamily="50" charset="0"/>
              </a:rPr>
              <a:t>Durante esta semana solo se envio un video de la primavera a las madres de familia.</a:t>
            </a:r>
          </a:p>
          <a:p>
            <a:endParaRPr lang="es-MX" sz="4400">
              <a:latin typeface="DK Cover Up" pitchFamily="50" charset="0"/>
            </a:endParaRPr>
          </a:p>
          <a:p>
            <a:r>
              <a:rPr lang="es-MX" sz="4400">
                <a:latin typeface="DK Cover Up" pitchFamily="50" charset="0"/>
              </a:rPr>
              <a:t>Y se estuvo en periodo de recolección de evidencias faltantes y evaluación del segundo trimestre</a:t>
            </a:r>
          </a:p>
        </p:txBody>
      </p:sp>
    </p:spTree>
    <p:extLst>
      <p:ext uri="{BB962C8B-B14F-4D97-AF65-F5344CB8AC3E}">
        <p14:creationId xmlns:p14="http://schemas.microsoft.com/office/powerpoint/2010/main" val="2354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28724" y="1727200"/>
            <a:ext cx="563814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QUINTA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12 AL 16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427002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seguir las recetas de la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12 </a:t>
            </a:r>
            <a:r>
              <a:rPr lang="es-MX">
                <a:latin typeface="Century Gothic" panose="020B0502020202020204" pitchFamily="34" charset="0"/>
              </a:rPr>
              <a:t>a l 16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3990495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3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debido a que se aclararon dudas que las madres de familia presentaban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en donde los alumnos se motiven a trabajar y seguir motivando de alguna manera a las madres de familia.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dieron de acuerdo con la guía aprende en casa, es por eso que tuvieron duda.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Entusiasmada 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332770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709301" y="1727200"/>
            <a:ext cx="58769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SEXTA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19 AL 23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1750787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Las actividades que mas favorecen el aprendizaje son las que realizan por medio del juego.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En esta semana no hubo alguna actividad que se dificultara.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19  al 23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Los padres de familia han tenido respuesta favorecedora de acuerdo con el envio de evidencias.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2638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999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fue buena, las dudas de las mamás van disminuyendo, y la interacción es mas clara.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 para que sigan trabajando.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Por parte de las madres de familia se solicito que se dieran clases presenciales y creo que podria intervenir hablando en conafe, para ver si podria dar dos días como al principio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clases</a:t>
            </a:r>
          </a:p>
          <a:p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Entusiasmo, y actitud positiva siempre</a:t>
            </a:r>
          </a:p>
          <a:p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Motivar un poco mas a los alumnos a traves de los videos.</a:t>
            </a:r>
          </a:p>
        </p:txBody>
      </p:sp>
    </p:spTree>
    <p:extLst>
      <p:ext uri="{BB962C8B-B14F-4D97-AF65-F5344CB8AC3E}">
        <p14:creationId xmlns:p14="http://schemas.microsoft.com/office/powerpoint/2010/main" val="1525398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5413" y="1727200"/>
            <a:ext cx="618477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SEPTIMA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26 AL 30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ABRIL</a:t>
            </a:r>
          </a:p>
        </p:txBody>
      </p:sp>
    </p:spTree>
    <p:extLst>
      <p:ext uri="{BB962C8B-B14F-4D97-AF65-F5344CB8AC3E}">
        <p14:creationId xmlns:p14="http://schemas.microsoft.com/office/powerpoint/2010/main" val="209834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1247107" y="1727200"/>
            <a:ext cx="480137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PRIMER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 AL 5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3022716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favoreció fue la de busquemos el tesoro, en donde los alumnos pueden jugar y aprender al mismo tiempo.</a:t>
            </a:r>
          </a:p>
          <a:p>
            <a:endParaRPr lang="es-MX" sz="200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Durante las semana las madres de familia comentaron que se les dificulta estar con todos los pendientes de casa y es por eso que en ocasiones no tienen el tiempo para realizar las actividades en tiempo y forma.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aunque comentan las madres de familia que les gustaría regresar a clases presenciales.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26 al 30 Abril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8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043608"/>
            <a:ext cx="640871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responsabilidad de los padres de familia que han tenido, aunque quieren regresar a presenciales, siguen enviado evidencias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019117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249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videos y es de la manera que puedo intervenir, y existen actividades que no se completan al 100%</a:t>
            </a:r>
          </a:p>
          <a:p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Durante este tiempo me gustaría hablar con la coordinación de conafe para saber que se puede hacer, debido a que los alumnos y madre de familia se estan desmotivando semana con semana.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1888150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558620" y="1727200"/>
            <a:ext cx="617835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NOVENA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03 AL 07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MAYO</a:t>
            </a:r>
          </a:p>
        </p:txBody>
      </p:sp>
    </p:spTree>
    <p:extLst>
      <p:ext uri="{BB962C8B-B14F-4D97-AF65-F5344CB8AC3E}">
        <p14:creationId xmlns:p14="http://schemas.microsoft.com/office/powerpoint/2010/main" val="3440824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obvservo que favoreció fue el plato del buen comer.</a:t>
            </a:r>
          </a:p>
          <a:p>
            <a:r>
              <a:rPr lang="es-MX" sz="2000">
                <a:latin typeface="DK Cover Up" pitchFamily="50" charset="0"/>
              </a:rPr>
              <a:t>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No se recibieron comentarios de alguna actividad que se les disficultara, sin embargo hubo muy poca respuesta</a:t>
            </a:r>
          </a:p>
          <a:p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 sz="2000">
                <a:latin typeface="DK Cover Up" pitchFamily="50" charset="0"/>
              </a:rPr>
              <a:t>Entusiasmo en las fotografías enviadas, asi como en los videos.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  03 al 7  Mayo 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4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93428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falta de envio de evidencias de los padres de familia ya que fueron muy pocas.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283968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299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Considero que la intervención ha ido disminuyendo ya que las madres de familia en ocasiones me piden ya no enviar video, siempre se envia mensaje diario al grupo de wpp</a:t>
            </a:r>
          </a:p>
          <a:p>
            <a:r>
              <a:rPr lang="es-MX" sz="2000">
                <a:latin typeface="DK Cover Up" pitchFamily="50" charset="0"/>
              </a:rPr>
              <a:t> 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trabajando para que las madres de familia me permitan enviar videos.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motivando a las madres de familia y poder regresar por lo menos un mes a dar clases presenciales.</a:t>
            </a:r>
          </a:p>
          <a:p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Actitud positiva para poder motivar a las madres de familia a poder seguir trabajando.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  <a:endParaRPr lang="es-MX" sz="2000" dirty="0">
              <a:latin typeface="DK Cover Up" pitchFamily="50" charset="0"/>
            </a:endParaRPr>
          </a:p>
          <a:p>
            <a:r>
              <a:rPr lang="es-MX" sz="2000">
                <a:latin typeface="DK Cover Up" pitchFamily="50" charset="0"/>
              </a:rPr>
              <a:t>Seguir implementando actividades para la motivación de madres de familia y alumnos. </a:t>
            </a:r>
          </a:p>
        </p:txBody>
      </p:sp>
    </p:spTree>
    <p:extLst>
      <p:ext uri="{BB962C8B-B14F-4D97-AF65-F5344CB8AC3E}">
        <p14:creationId xmlns:p14="http://schemas.microsoft.com/office/powerpoint/2010/main" val="56806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En donde los alumnos trabajan con su nombre, debido a que ya se vio un poco mas favorecedor el aprendizaje de los alumnos.</a:t>
            </a:r>
          </a:p>
          <a:p>
            <a:r>
              <a:rPr lang="es-MX" sz="2000">
                <a:latin typeface="DK Cover Up" pitchFamily="50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Hasta el momento las actividades extracurriculares no se le han dificultado.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 Se han visto en las evidencias entusiasmados, aunque he recibido mensajes de las madres que los alumnos no quieren trabajar.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7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La manera que se ha tenido respuesta por parte de las madres de familia en el envio de evidencias.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427984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9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Los videos han sido favorables ya que de alguna manera los alumnos tienen ánimo, entusiasmo y motivación para poder realizar las actividades.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Realizando actividades mas dinámicas, aunque en ocasiones si batallo mucho.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fueron claras y entendibles para los alumnos.</a:t>
            </a:r>
          </a:p>
          <a:p>
            <a:pPr marL="342900" indent="-342900">
              <a:buFont typeface="Wingdings" pitchFamily="2" charset="2"/>
              <a:buChar char="Ø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empecé esta semana nerviosa, pero con actitud positiva y emocionada.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90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957765" y="1727200"/>
            <a:ext cx="53800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SEGUNDA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8 AL 12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29513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La actividad que se vio mas favorecida es donde los alumnos sembraron una plantita.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Las actividades no se han dificultado hasta el momento.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r>
              <a:rPr lang="es-MX">
                <a:latin typeface="DK Cover Up" pitchFamily="50" charset="0"/>
              </a:rPr>
              <a:t>   Por los comentarios de los padres, los alumnos siguen entusiasmados. 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4149080" y="88340"/>
            <a:ext cx="2520280" cy="504056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>
                <a:latin typeface="Century Gothic" panose="020B0502020202020204" pitchFamily="34" charset="0"/>
              </a:rPr>
              <a:t>1 al 5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32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5" y="-3863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5212" y="179512"/>
            <a:ext cx="63154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intervención  docente: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¿Cómo lo hice?</a:t>
            </a:r>
          </a:p>
          <a:p>
            <a:r>
              <a:rPr lang="es-MX" sz="2000">
                <a:latin typeface="DK Cover Up" pitchFamily="50" charset="0"/>
              </a:rPr>
              <a:t>Esta semana por parte de los madres me pidieron que no se enviara video, por el servicio de internet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¿Me faltó hacer algo que no debo olvidar?</a:t>
            </a:r>
          </a:p>
          <a:p>
            <a:r>
              <a:rPr lang="es-MX" sz="2000">
                <a:latin typeface="DK Cover Up" pitchFamily="50" charset="0"/>
              </a:rPr>
              <a:t>Seguir motivando a los alumnos,a traves de audios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¿de qué otra manera podría intervenir?, </a:t>
            </a:r>
          </a:p>
          <a:p>
            <a:r>
              <a:rPr lang="es-MX" sz="2000">
                <a:latin typeface="DK Cover Up" pitchFamily="50" charset="0"/>
              </a:rPr>
              <a:t>Seguir realizando actividades de reforzamiento.</a:t>
            </a:r>
          </a:p>
          <a:p>
            <a:endParaRPr lang="es-MX" sz="2000">
              <a:latin typeface="DK Cover Up" pitchFamily="50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Consignas, </a:t>
            </a:r>
          </a:p>
          <a:p>
            <a:r>
              <a:rPr lang="es-MX" sz="2000">
                <a:latin typeface="DK Cover Up" pitchFamily="50" charset="0"/>
              </a:rPr>
              <a:t>Las consignas se le dieron a las madres de familia y fueron claras y comprendibles.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s-MX" sz="2000">
                <a:latin typeface="DK Cover Up" pitchFamily="50" charset="0"/>
              </a:rPr>
              <a:t>Actitud</a:t>
            </a:r>
          </a:p>
          <a:p>
            <a:r>
              <a:rPr lang="es-MX" sz="2000">
                <a:latin typeface="DK Cover Up" pitchFamily="50" charset="0"/>
              </a:rPr>
              <a:t>Aunque no se ha dejado de realizar la practica, positiva y entusiasmada.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Señala y describe  cómo se realizó la evaluación de él/los aprendizajes esperados:</a:t>
            </a:r>
          </a:p>
          <a:p>
            <a:r>
              <a:rPr lang="es-MX" sz="2000">
                <a:latin typeface="DK Cover Up" pitchFamily="50" charset="0"/>
              </a:rPr>
              <a:t>Se realizo por medio de observaciones en las evidencias que enviaron.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 Replanteamiento de la actividad ¿qué necesito modificar?</a:t>
            </a:r>
          </a:p>
          <a:p>
            <a:r>
              <a:rPr lang="es-MX" sz="2000">
                <a:latin typeface="DK Cover Up" pitchFamily="50" charset="0"/>
              </a:rPr>
              <a:t>Las actividades un poco mas dinámicas.  </a:t>
            </a:r>
            <a:endParaRPr lang="es-MX" sz="2000" dirty="0">
              <a:latin typeface="DK Cover Up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7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21BE75B-5B09-469F-A3FD-5430A5E9B0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78" b="8666"/>
          <a:stretch/>
        </p:blipFill>
        <p:spPr>
          <a:xfrm>
            <a:off x="0" y="0"/>
            <a:ext cx="6821829" cy="9144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46BAF90-BA5D-411D-8388-8C5CFCCDFCE8}"/>
              </a:ext>
            </a:extLst>
          </p:cNvPr>
          <p:cNvSpPr txBox="1"/>
          <p:nvPr/>
        </p:nvSpPr>
        <p:spPr>
          <a:xfrm>
            <a:off x="859182" y="1727200"/>
            <a:ext cx="557723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>
                <a:latin typeface="Candy Beans" panose="02000500000000000000" pitchFamily="2" charset="0"/>
              </a:rPr>
              <a:t>TERCERA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 SEMANA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DEL 16 AL 19 </a:t>
            </a:r>
          </a:p>
          <a:p>
            <a:pPr algn="ctr"/>
            <a:r>
              <a:rPr lang="es-MX" sz="8000">
                <a:latin typeface="Candy Beans" panose="02000500000000000000" pitchFamily="2" charset="0"/>
              </a:rPr>
              <a:t>DE MARZO</a:t>
            </a:r>
          </a:p>
        </p:txBody>
      </p:sp>
    </p:spTree>
    <p:extLst>
      <p:ext uri="{BB962C8B-B14F-4D97-AF65-F5344CB8AC3E}">
        <p14:creationId xmlns:p14="http://schemas.microsoft.com/office/powerpoint/2010/main" val="184387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in de Natalia Fernanda en Backgrounds | Fondos rosa pastel, Fondos de  pantalla estéticos, Fondos ros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8"/>
            <a:ext cx="6858000" cy="91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06256" y="88340"/>
            <a:ext cx="3454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>
                <a:latin typeface="Blueberry Regular" pitchFamily="50" charset="0"/>
              </a:rPr>
              <a:t>Diario de la alumna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108" y="2987824"/>
            <a:ext cx="67788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2000">
              <a:latin typeface="Ink Free" panose="0308040200050000000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Todos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Más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Menos 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000">
                <a:latin typeface="DK Cover Up" pitchFamily="50" charset="0"/>
              </a:rPr>
              <a:t>Pocos</a:t>
            </a:r>
          </a:p>
          <a:p>
            <a:endParaRPr lang="es-MX" sz="2000">
              <a:latin typeface="DK Cover Up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La actividad que más favoreció el aprendizaje esperado y ¿Por qué?</a:t>
            </a:r>
          </a:p>
          <a:p>
            <a:r>
              <a:rPr lang="es-MX" sz="2000">
                <a:latin typeface="DK Cover Up" pitchFamily="50" charset="0"/>
              </a:rPr>
              <a:t>El conocer acerca de los trabajos del campo y la ciudad y sus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 La actividad que más se le    dificultó a los alumnos y ¿Por qué?:</a:t>
            </a:r>
          </a:p>
          <a:p>
            <a:r>
              <a:rPr lang="es-MX" sz="2000">
                <a:latin typeface="DK Cover Up" pitchFamily="50" charset="0"/>
              </a:rPr>
              <a:t>Considero que ninguna actividad, ya que las madres de familia cada vez tienen menos dudas.00000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Reacciones de los niños en las actividades: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>
                <a:latin typeface="DK Cover Up" pitchFamily="50" charset="0"/>
              </a:rPr>
              <a:t>Interes y entusiasmo.</a:t>
            </a:r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789040" y="71439"/>
            <a:ext cx="2996952" cy="468113"/>
          </a:xfrm>
          <a:prstGeom prst="snip2Diag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2400">
                <a:latin typeface="DK Cover Up" pitchFamily="50" charset="0"/>
              </a:rPr>
              <a:t>Fecha:  </a:t>
            </a:r>
            <a:r>
              <a:rPr lang="es-MX" sz="2400">
                <a:latin typeface="Century Gothic" panose="020B0502020202020204" pitchFamily="34" charset="0"/>
              </a:rPr>
              <a:t>16 </a:t>
            </a:r>
            <a:r>
              <a:rPr lang="es-MX">
                <a:latin typeface="Century Gothic" panose="020B0502020202020204" pitchFamily="34" charset="0"/>
              </a:rPr>
              <a:t>a l 19 Marzo</a:t>
            </a:r>
            <a:endParaRPr lang="es-MX" sz="2400">
              <a:latin typeface="Century Gothic" panose="020B0502020202020204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06256" y="683568"/>
            <a:ext cx="4606920" cy="468113"/>
          </a:xfrm>
          <a:prstGeom prst="roundRect">
            <a:avLst/>
          </a:prstGeom>
          <a:ln w="76200"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>
                <a:latin typeface="Candy Beans" pitchFamily="2" charset="0"/>
              </a:rPr>
              <a:t># de alumnos que enviaron evidencias: 5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16632" y="1187624"/>
            <a:ext cx="640871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Realizó todo el  plan de trabajo: Si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2000">
                <a:latin typeface="DK Cover Up" pitchFamily="50" charset="0"/>
              </a:rPr>
              <a:t>Favoreció el logro de él/los aprendizajes esperados:  Si  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2000">
              <a:latin typeface="DK Cover Up" pitchFamily="50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>
                <a:latin typeface="DK Cover Up" pitchFamily="50" charset="0"/>
              </a:rPr>
              <a:t>Suceso sorprendente o preocupante  en relación con las actividades planteadas: El interes de los padres de familia. Falto enviar evidencias de mas de la mitad de los alumnos.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0CB9C2C-5942-40CF-863E-022EDBBEE055}"/>
              </a:ext>
            </a:extLst>
          </p:cNvPr>
          <p:cNvSpPr/>
          <p:nvPr/>
        </p:nvSpPr>
        <p:spPr>
          <a:xfrm>
            <a:off x="116632" y="4355976"/>
            <a:ext cx="2896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27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2365</Words>
  <Application>Microsoft Office PowerPoint</Application>
  <PresentationFormat>Carta (216 x 279 mm)</PresentationFormat>
  <Paragraphs>309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Arial</vt:lpstr>
      <vt:lpstr>Blueberry Regular</vt:lpstr>
      <vt:lpstr>BubbleGum</vt:lpstr>
      <vt:lpstr>Calibri</vt:lpstr>
      <vt:lpstr>Candy Beans</vt:lpstr>
      <vt:lpstr>Century Gothic</vt:lpstr>
      <vt:lpstr>DK Cover Up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vg690</dc:creator>
  <cp:lastModifiedBy>Victoria Garcia</cp:lastModifiedBy>
  <cp:revision>8</cp:revision>
  <dcterms:created xsi:type="dcterms:W3CDTF">2020-10-10T03:00:04Z</dcterms:created>
  <dcterms:modified xsi:type="dcterms:W3CDTF">2021-05-08T03:41:56Z</dcterms:modified>
</cp:coreProperties>
</file>