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2298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8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45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78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0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4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45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9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6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2788-59B3-40AC-BA2B-98CA7AF65674}" type="datetimeFigureOut">
              <a:rPr lang="es-MX" smtClean="0"/>
              <a:t>07/05/2021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DBFE-EF58-42A3-BFBF-788BE30F00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6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7235" t="60486" r="26897" b="35494"/>
          <a:stretch/>
        </p:blipFill>
        <p:spPr>
          <a:xfrm>
            <a:off x="839449" y="4645741"/>
            <a:ext cx="3282846" cy="360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6EB3"/>
              </a:clrFrom>
              <a:clrTo>
                <a:srgbClr val="FF6EB3">
                  <a:alpha val="0"/>
                </a:srgbClr>
              </a:clrTo>
            </a:clrChange>
          </a:blip>
          <a:srcRect l="26721" t="60486" r="62936" b="35379"/>
          <a:stretch/>
        </p:blipFill>
        <p:spPr>
          <a:xfrm>
            <a:off x="1973296" y="4483434"/>
            <a:ext cx="1015151" cy="2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25518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30645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Romina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Joaquín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2962"/>
              </p:ext>
            </p:extLst>
          </p:nvPr>
        </p:nvGraphicFramePr>
        <p:xfrm>
          <a:off x="3049514" y="2493328"/>
          <a:ext cx="3651897" cy="3482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La alumna ya antes había presentado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situaciones de desorden, no atiende indicaciones en el momento y distrae a sus demás compañeros. Se tiene que hablar con ellas sobre una reflexión de lo que pueden causar sus comportamientos.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Aplicar actividades en donde todos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los alumnos trabajen en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equipo, que aprender a colaborar entre ellos sin sentirme menos o mas que los demás.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34696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Que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no continuaran peleando y discutiendo entre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ellos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La inasistencia de los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alumnos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Situaciones de inferioridad.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03 de 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3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trabajo un área desarrollo personal y social;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artes. Se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logro favorecer el aprendizaje esperado.  El suceso más sorprendente del día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alumna de primer grado comenzó a desarrollar habilidade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motrices que requieren un mayor numero de concentración y dedicación. Sus conocimientos nuevos se están reflejando.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preocupante,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los alumnos comenzaron a jugar y como consecuencia la mas pequeña no alcanzo a llegar al baño y sufrió una incidencia.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hicieron una masa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comestible en donde pudieron poner en practica sus habilidades de motricidad fina y aprender a seguir indicaciones de manera mas visible.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más favorecido fue el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eproducir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esculturas y pinturas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observado. </a:t>
            </a:r>
            <a:endParaRPr lang="es-MX" dirty="0">
              <a:latin typeface="Times New Roman" panose="02020603050405020304" pitchFamily="18" charset="0"/>
              <a:ea typeface="AGSaidNoOneEver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518963"/>
            <a:ext cx="642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en donde todos los alumnos trabajen en equipo, que aprender a colaborar entre ellos sin sentirme menos o mas que los demás.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consignas fueron claras y mi actitud positiva, además mediante observaciones directas se están evaluando los aprendizajes esperados. Seguiré trabajando estas áreas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Lunes 03 de 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92425" y="1892774"/>
            <a:ext cx="3856689" cy="24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62819"/>
              </p:ext>
            </p:extLst>
          </p:nvPr>
        </p:nvGraphicFramePr>
        <p:xfrm>
          <a:off x="149772" y="1344566"/>
          <a:ext cx="6708228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990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1062086">
                  <a:extLst>
                    <a:ext uri="{9D8B030D-6E8A-4147-A177-3AD203B41FA5}">
                      <a16:colId xmlns:a16="http://schemas.microsoft.com/office/drawing/2014/main" val="3338726852"/>
                    </a:ext>
                  </a:extLst>
                </a:gridCol>
                <a:gridCol w="1236910">
                  <a:extLst>
                    <a:ext uri="{9D8B030D-6E8A-4147-A177-3AD203B41FA5}">
                      <a16:colId xmlns:a16="http://schemas.microsoft.com/office/drawing/2014/main" val="366345692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356619582"/>
                    </a:ext>
                  </a:extLst>
                </a:gridCol>
                <a:gridCol w="1493441">
                  <a:extLst>
                    <a:ext uri="{9D8B030D-6E8A-4147-A177-3AD203B41FA5}">
                      <a16:colId xmlns:a16="http://schemas.microsoft.com/office/drawing/2014/main" val="1373146484"/>
                    </a:ext>
                  </a:extLst>
                </a:gridCol>
                <a:gridCol w="717673">
                  <a:extLst>
                    <a:ext uri="{9D8B030D-6E8A-4147-A177-3AD203B41FA5}">
                      <a16:colId xmlns:a16="http://schemas.microsoft.com/office/drawing/2014/main" val="309325033"/>
                    </a:ext>
                  </a:extLst>
                </a:gridCol>
              </a:tblGrid>
              <a:tr h="118012">
                <a:tc gridSpan="6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Campos formativos o</a:t>
                      </a:r>
                      <a:r>
                        <a:rPr lang="es-ES" sz="1100" b="1" baseline="0" dirty="0" smtClean="0">
                          <a:latin typeface="KG Red Hands" panose="02000505000000020004" pitchFamily="2" charset="0"/>
                        </a:rPr>
                        <a:t> áreas de desarrollo personal y social</a:t>
                      </a:r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 que se abordaron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7701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Lenguaje y comunicación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Pensamiento matemático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Exploración y comprensión del mundo social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física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8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Educación socioemocional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Artes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48335"/>
              </p:ext>
            </p:extLst>
          </p:nvPr>
        </p:nvGraphicFramePr>
        <p:xfrm>
          <a:off x="169152" y="245522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3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08787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En relación a lo planeado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Desarrollo de las actividades en tiempo y forma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llevó a cabo lo planeado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El material fue adecuado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6552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Se trabajó fuera del aula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315999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La organización del grupo fue la mejor</a:t>
                      </a:r>
                    </a:p>
                    <a:p>
                      <a:pPr algn="ctr"/>
                      <a:r>
                        <a:rPr lang="es-ES" sz="1000" b="0" u="none" dirty="0" smtClean="0">
                          <a:solidFill>
                            <a:schemeClr val="tx1"/>
                          </a:solidFill>
                          <a:latin typeface="KG Red Hands" panose="02000505000000020004" pitchFamily="2" charset="0"/>
                        </a:rPr>
                        <a:t>Grupal</a:t>
                      </a:r>
                    </a:p>
                    <a:p>
                      <a:pPr algn="ctr"/>
                      <a:r>
                        <a:rPr lang="es-ES" sz="1000" b="1" u="sng" dirty="0" smtClean="0">
                          <a:latin typeface="KG Red Hands" panose="02000505000000020004" pitchFamily="2" charset="0"/>
                        </a:rPr>
                        <a:t>Individual</a:t>
                      </a:r>
                      <a:endParaRPr lang="es-MX" sz="1000" b="1" u="sng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68296"/>
              </p:ext>
            </p:extLst>
          </p:nvPr>
        </p:nvGraphicFramePr>
        <p:xfrm>
          <a:off x="169152" y="4535488"/>
          <a:ext cx="2758662" cy="208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829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530833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</a:tblGrid>
              <a:tr h="18863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Niños y sus manifestaciones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4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involucraron?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¿Se interesaron en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4821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¿Su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actitud ante las actividades?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latin typeface="KG Red Hands" panose="02000505000000020004" pitchFamily="2" charset="0"/>
                        </a:rPr>
                        <a:t>Bien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8210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el</a:t>
                      </a:r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 alumno más inquieto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?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Miranda y Anahí</a:t>
                      </a: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61862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¿Cuál fue el alumno que más estuvo participando? </a:t>
                      </a: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Lupita</a:t>
                      </a:r>
                      <a:endParaRPr lang="es-MX" sz="1000" b="1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87486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00491"/>
              </p:ext>
            </p:extLst>
          </p:nvPr>
        </p:nvGraphicFramePr>
        <p:xfrm>
          <a:off x="3049514" y="2493328"/>
          <a:ext cx="3651897" cy="363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126">
                  <a:extLst>
                    <a:ext uri="{9D8B030D-6E8A-4147-A177-3AD203B41FA5}">
                      <a16:colId xmlns:a16="http://schemas.microsoft.com/office/drawing/2014/main" val="2703324061"/>
                    </a:ext>
                  </a:extLst>
                </a:gridCol>
                <a:gridCol w="361044">
                  <a:extLst>
                    <a:ext uri="{9D8B030D-6E8A-4147-A177-3AD203B41FA5}">
                      <a16:colId xmlns:a16="http://schemas.microsoft.com/office/drawing/2014/main" val="2069753538"/>
                    </a:ext>
                  </a:extLst>
                </a:gridCol>
                <a:gridCol w="381727">
                  <a:extLst>
                    <a:ext uri="{9D8B030D-6E8A-4147-A177-3AD203B41FA5}">
                      <a16:colId xmlns:a16="http://schemas.microsoft.com/office/drawing/2014/main" val="4074839338"/>
                    </a:ext>
                  </a:extLst>
                </a:gridCol>
              </a:tblGrid>
              <a:tr h="171959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Educadora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Si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>
                          <a:latin typeface="KG Red Hands" panose="02000505000000020004" pitchFamily="2" charset="0"/>
                        </a:rPr>
                        <a:t>No</a:t>
                      </a:r>
                      <a:endParaRPr lang="es-MX" sz="105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2259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 forma de intervenir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fue al adecuada?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05054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¿Lleve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a cabo lo planeado?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340536"/>
                  </a:ext>
                </a:extLst>
              </a:tr>
              <a:tr h="13511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¿Favorecí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el logro de los aprendizajes?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0827904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forma de relacionarme con los niños fue la mejor?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446663"/>
                  </a:ext>
                </a:extLst>
              </a:tr>
              <a:tr h="149467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¿Mis consignas fueron claras</a:t>
                      </a:r>
                      <a:r>
                        <a:rPr lang="es-ES" sz="1000" baseline="0" dirty="0" smtClean="0">
                          <a:latin typeface="KG Red Hands" panose="02000505000000020004" pitchFamily="2" charset="0"/>
                        </a:rPr>
                        <a:t> y atendidas para todos?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32766"/>
                  </a:ext>
                </a:extLst>
              </a:tr>
              <a:tr h="149467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¿Cómo actué con mi alumno inquieto?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Las alumnas han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entablado una buena amistad, sin embargo durante las clases y actividades hay que mantenerlas distanciadas para que no distraigan a los demás compañeros y puedan atender a indicaciones.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38872"/>
                  </a:ext>
                </a:extLst>
              </a:tr>
              <a:tr h="298934">
                <a:tc gridSpan="3">
                  <a:txBody>
                    <a:bodyPr/>
                    <a:lstStyle/>
                    <a:p>
                      <a:pPr algn="l"/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¿Necesito modificar algo? ¿Qué?</a:t>
                      </a:r>
                    </a:p>
                    <a:p>
                      <a:pPr algn="l"/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Diseñar actividades en donde los alumnos puedan trabajar de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manera grupal, para romper el miedo entre algunos y promover mejores ambientes de confianza. 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5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791259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56133"/>
              </p:ext>
            </p:extLst>
          </p:nvPr>
        </p:nvGraphicFramePr>
        <p:xfrm>
          <a:off x="231475" y="6764338"/>
          <a:ext cx="6395050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7525">
                  <a:extLst>
                    <a:ext uri="{9D8B030D-6E8A-4147-A177-3AD203B41FA5}">
                      <a16:colId xmlns:a16="http://schemas.microsoft.com/office/drawing/2014/main" val="3787324958"/>
                    </a:ext>
                  </a:extLst>
                </a:gridCol>
                <a:gridCol w="3197525">
                  <a:extLst>
                    <a:ext uri="{9D8B030D-6E8A-4147-A177-3AD203B41FA5}">
                      <a16:colId xmlns:a16="http://schemas.microsoft.com/office/drawing/2014/main" val="3083833155"/>
                    </a:ext>
                  </a:extLst>
                </a:gridCol>
              </a:tblGrid>
              <a:tr h="19768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1" dirty="0" smtClean="0">
                          <a:latin typeface="KG Red Hands" panose="02000505000000020004" pitchFamily="2" charset="0"/>
                        </a:rPr>
                        <a:t>OBSERVACIONES</a:t>
                      </a:r>
                      <a:endParaRPr lang="es-MX" sz="1100" b="1" dirty="0">
                        <a:latin typeface="KG Red Hands" panose="02000505000000020004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10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60164"/>
                  </a:ext>
                </a:extLst>
              </a:tr>
              <a:tr h="197681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Logros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KG Red Hands" panose="02000505000000020004" pitchFamily="2" charset="0"/>
                        </a:rPr>
                        <a:t>Dificultades</a:t>
                      </a:r>
                      <a:endParaRPr lang="es-MX" sz="1000" dirty="0">
                        <a:latin typeface="KG Red Hands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462218"/>
                  </a:ext>
                </a:extLst>
              </a:tr>
              <a:tr h="39536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dirty="0" smtClean="0">
                          <a:latin typeface="KG Red Hands" panose="02000505000000020004" pitchFamily="2" charset="0"/>
                        </a:rPr>
                        <a:t>Que todos participaran</a:t>
                      </a: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 mejor.</a:t>
                      </a:r>
                      <a:endParaRPr lang="es-ES" sz="1000" b="1" dirty="0" smtClean="0">
                        <a:latin typeface="KG Red Hands" panose="02000505000000020004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Mejor control del grupo.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Manejo de tiempo correcto para cada actividad.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000" b="1" baseline="0" dirty="0" smtClean="0">
                          <a:latin typeface="KG Red Hands" panose="02000505000000020004" pitchFamily="2" charset="0"/>
                        </a:rPr>
                        <a:t>Arreglo de las instalaciones.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000" b="1" baseline="0" dirty="0" smtClean="0">
                        <a:latin typeface="KG Red Hands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597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04 de 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0" y="987782"/>
            <a:ext cx="6858000" cy="116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-14097"/>
            <a:ext cx="1380744" cy="100304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1380744" y="-14091"/>
            <a:ext cx="1024128" cy="10030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2404872" y="-14090"/>
            <a:ext cx="1024128" cy="100304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429000" y="-14088"/>
            <a:ext cx="1024128" cy="1003041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53128" y="-14092"/>
            <a:ext cx="1024128" cy="100304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477256" y="-14096"/>
            <a:ext cx="1380744" cy="100304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6710" y="1156971"/>
            <a:ext cx="3924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día se trabajo con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cuatro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alumnos, se trabajo un campo formativo; exploración del mundo social y natural. Se logro favorecer el aprendizaje esperado.  El suceso más sorprendente del día fue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alumna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menos interacción,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logro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convivir y trabajar con sus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compañeros. Además comenz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a participar durante los cuestionamientos.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preocupante, que las condiciones climáticas en algunas temporadas son difíciles por el aire, las tolvaneras y el sol, por lo que es complicado trabajar al aire libre.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16710" y="5041635"/>
            <a:ext cx="6424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involucraron en todas las actividades, la que más disfrutaron fue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salir a jugar con los nuevos juguetes, pues favoreció en su convivencia y forma de trabajo. 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 más favorecido fue el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ntificar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algunos alimentos que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su comunidad que le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aportan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beneficio a su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luego reconocer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necesidad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consumir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manera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higiénica la variedad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alimentos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planto del bien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acorde a su contexto</a:t>
            </a:r>
            <a:endParaRPr lang="es-MX" dirty="0">
              <a:latin typeface="Times New Roman" panose="02020603050405020304" pitchFamily="18" charset="0"/>
              <a:ea typeface="AGSaidNoOneEver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5575" y="6950647"/>
            <a:ext cx="642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Considero que este día, mi intervención docente fue correcta,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necesito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actividades en donde los alumnos puedan trabajar de manera grupal, para romper el miedo entre algunos y promover mejores ambientes de confianza.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consignas fueron claras y mi actitud positiva, además mediante observaciones directas se están evaluando los aprendizajes esperados. Seguiré trabajando estas áreas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oportunidad.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8b1aa67e-b5ba-4c20-a825-23eb35f77d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56935" y="234980"/>
            <a:ext cx="5744129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Gill Sans Ultra Bold Condensed" panose="020B0A06020104020203" pitchFamily="34" charset="0"/>
              </a:rPr>
              <a:t>Martes 04 de mayo del 2021</a:t>
            </a:r>
            <a:endParaRPr lang="es-MX" sz="3200" b="1" dirty="0">
              <a:latin typeface="Gill Sans Ultra Bold Condensed" panose="020B0A060201040202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71586" y="1800222"/>
            <a:ext cx="3908980" cy="2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1002</Words>
  <Application>Microsoft Office PowerPoint</Application>
  <PresentationFormat>Carta (216 x 279 mm)</PresentationFormat>
  <Paragraphs>102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AGSaidNoOneEver</vt:lpstr>
      <vt:lpstr>Arial</vt:lpstr>
      <vt:lpstr>Calibri</vt:lpstr>
      <vt:lpstr>Calibri Light</vt:lpstr>
      <vt:lpstr>Gill Sans Ultra Bold Condensed</vt:lpstr>
      <vt:lpstr>KG Red Hands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71</cp:revision>
  <dcterms:created xsi:type="dcterms:W3CDTF">2021-01-18T05:34:44Z</dcterms:created>
  <dcterms:modified xsi:type="dcterms:W3CDTF">2021-05-08T00:54:23Z</dcterms:modified>
</cp:coreProperties>
</file>