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277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811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643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92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53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424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876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18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82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22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5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76FAE-44A8-4500-876A-E8079A1043A9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28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31618" y="289392"/>
            <a:ext cx="11528762" cy="6266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786964" y="357665"/>
            <a:ext cx="8618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Notas científicas: </a:t>
            </a:r>
            <a:r>
              <a:rPr lang="es-MX" sz="2800" dirty="0" smtClean="0">
                <a:latin typeface="Berlin Sans FB Demi" panose="020E0802020502020306" pitchFamily="34" charset="0"/>
              </a:rPr>
              <a:t>Árbol genealógico </a:t>
            </a:r>
            <a:endParaRPr lang="es-MX" sz="2800" dirty="0" smtClean="0">
              <a:latin typeface="Berlin Sans FB Demi" panose="020E0802020502020306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40229" y="920075"/>
            <a:ext cx="10711542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100" b="1" dirty="0" smtClean="0">
                <a:latin typeface="Berlin Sans FB" panose="020E0602020502020306" pitchFamily="34" charset="0"/>
              </a:rPr>
              <a:t>Fundamento teórico</a:t>
            </a:r>
            <a:r>
              <a:rPr lang="es-MX" sz="2100" b="1" dirty="0" smtClean="0">
                <a:latin typeface="Berlin Sans FB" panose="020E0602020502020306" pitchFamily="34" charset="0"/>
              </a:rPr>
              <a:t>:</a:t>
            </a:r>
          </a:p>
          <a:p>
            <a:pPr algn="just"/>
            <a:r>
              <a:rPr lang="es-MX" sz="2200" dirty="0">
                <a:latin typeface="Berlin Sans FB" panose="020E0602020502020306" pitchFamily="34" charset="0"/>
              </a:rPr>
              <a:t>Un árbol genealógico es una representación gráfica con los datos de nuestra historia familiar y en el que plasmamos, en una forma organizada y sistemática, las relaciones parentales que unen a los miembros de la familia. </a:t>
            </a:r>
            <a:endParaRPr lang="es-MX" sz="22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200" dirty="0" smtClean="0">
                <a:latin typeface="Berlin Sans FB" panose="020E0602020502020306" pitchFamily="34" charset="0"/>
              </a:rPr>
              <a:t>La </a:t>
            </a:r>
            <a:r>
              <a:rPr lang="es-MX" sz="2200" dirty="0">
                <a:latin typeface="Berlin Sans FB" panose="020E0602020502020306" pitchFamily="34" charset="0"/>
              </a:rPr>
              <a:t>genealogía es una aventura: descubrir quienes somos y de dónde venimos: ¿cómo se llamaban mis antepasados?, ¿dónde vivieron?, ¿cómo remontarse en los orígenes de mi historia </a:t>
            </a:r>
            <a:r>
              <a:rPr lang="es-MX" sz="2200" dirty="0" smtClean="0">
                <a:latin typeface="Berlin Sans FB" panose="020E0602020502020306" pitchFamily="34" charset="0"/>
              </a:rPr>
              <a:t>familiar? Es </a:t>
            </a:r>
            <a:r>
              <a:rPr lang="es-MX" sz="2200" dirty="0">
                <a:latin typeface="Berlin Sans FB" panose="020E0602020502020306" pitchFamily="34" charset="0"/>
              </a:rPr>
              <a:t>un pasatiempo, pero también una ciencia. La genealogía nos permite investigar quiénes eran nuestros ancestros, de dónde provenimos, rastrear de dónde vienen nuestros antepasados.</a:t>
            </a:r>
            <a:endParaRPr lang="es-MX" sz="22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100" b="1" dirty="0" smtClean="0">
                <a:latin typeface="Berlin Sans FB" panose="020E0602020502020306" pitchFamily="34" charset="0"/>
              </a:rPr>
              <a:t>Explicación </a:t>
            </a:r>
            <a:r>
              <a:rPr lang="es-MX" sz="2100" b="1" dirty="0" smtClean="0">
                <a:latin typeface="Berlin Sans FB" panose="020E0602020502020306" pitchFamily="34" charset="0"/>
              </a:rPr>
              <a:t>para niños: </a:t>
            </a:r>
            <a:endParaRPr lang="es-MX" sz="2100" b="1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200" dirty="0" smtClean="0">
                <a:latin typeface="Berlin Sans FB" panose="020E0602020502020306" pitchFamily="34" charset="0"/>
              </a:rPr>
              <a:t>La explicación será por medio de un video donde se explicara que es un árbol genealógico y cuales son los pasos para realizarlo. Después se les va pedir que realicen uno y por medio de un video lo expliquen. </a:t>
            </a:r>
          </a:p>
          <a:p>
            <a:pPr algn="just"/>
            <a:r>
              <a:rPr lang="es-MX" sz="2100" b="1" dirty="0" smtClean="0">
                <a:latin typeface="Berlin Sans FB" panose="020E0602020502020306" pitchFamily="34" charset="0"/>
              </a:rPr>
              <a:t>Fuente: </a:t>
            </a:r>
            <a:r>
              <a:rPr lang="es-MX" sz="2000" dirty="0" smtClean="0">
                <a:latin typeface="Berlin Sans FB" panose="020E0602020502020306" pitchFamily="34" charset="0"/>
              </a:rPr>
              <a:t>https</a:t>
            </a:r>
            <a:r>
              <a:rPr lang="es-MX" sz="2000" dirty="0">
                <a:latin typeface="Berlin Sans FB" panose="020E0602020502020306" pitchFamily="34" charset="0"/>
              </a:rPr>
              <a:t>://www.plusesmas.com/genealogia/que_es_la_genealogia/que_es_la_genealogia/651.html</a:t>
            </a:r>
            <a:endParaRPr lang="es-MX" sz="22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000" dirty="0" smtClean="0">
                <a:latin typeface="Berlin Sans FB Demi" panose="020E0802020502020306" pitchFamily="34" charset="0"/>
              </a:rPr>
              <a:t> </a:t>
            </a:r>
            <a:endParaRPr lang="es-MX" sz="2200" b="1" dirty="0" smtClean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507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164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Berlin Sans FB</vt:lpstr>
      <vt:lpstr>Berlin Sans FB Demi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16</cp:revision>
  <dcterms:created xsi:type="dcterms:W3CDTF">2021-02-07T00:07:20Z</dcterms:created>
  <dcterms:modified xsi:type="dcterms:W3CDTF">2021-05-07T20:05:20Z</dcterms:modified>
</cp:coreProperties>
</file>