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1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98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05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61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8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05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2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2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15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6873-2C21-40AC-997C-80272E41D17D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1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Cocinero" TargetMode="External"/><Relationship Id="rId2" Type="http://schemas.openxmlformats.org/officeDocument/2006/relationships/hyperlink" Target="https://es.wikipedia.org/wiki/Nutriolog%C3%AD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543839" y="1243495"/>
            <a:ext cx="6264696" cy="477779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831782" y="1460589"/>
            <a:ext cx="5760639" cy="4314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034197" y="1934173"/>
            <a:ext cx="5894583" cy="1110896"/>
            <a:chOff x="0" y="0"/>
            <a:chExt cx="4420078" cy="909701"/>
          </a:xfrm>
        </p:grpSpPr>
        <p:pic>
          <p:nvPicPr>
            <p:cNvPr id="7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8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defRPr/>
              </a:pPr>
              <a:endParaRPr lang="es-MX" sz="1600" b="1" kern="0" dirty="0">
                <a:solidFill>
                  <a:srgbClr val="000000"/>
                </a:solidFill>
                <a:latin typeface="Berlin Sans FB" pitchFamily="34" charset="0"/>
                <a:ea typeface="Times New Roman"/>
              </a:endParaRPr>
            </a:p>
          </p:txBody>
        </p:sp>
        <p:cxnSp>
          <p:nvCxnSpPr>
            <p:cNvPr id="9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12" name="11 CuadroTexto"/>
          <p:cNvSpPr txBox="1"/>
          <p:nvPr/>
        </p:nvSpPr>
        <p:spPr>
          <a:xfrm>
            <a:off x="2936381" y="3045069"/>
            <a:ext cx="37426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Licenciatura en Educación Preescolar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Practica profesional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Profesor: Sonia Yvonne Garza Flores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Alumna practicante: Daniela Guadalupe Quilantán Rangel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4 B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#18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Jardín de Niños Ramón G. Bonfil</a:t>
            </a: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Educadora titular: </a:t>
            </a:r>
            <a:r>
              <a:rPr lang="es-MX" sz="1400" dirty="0">
                <a:solidFill>
                  <a:srgbClr val="000000"/>
                </a:solidFill>
                <a:latin typeface="Century Gothic" pitchFamily="34" charset="0"/>
              </a:rPr>
              <a:t>Alejandra </a:t>
            </a:r>
            <a:r>
              <a:rPr lang="es-MX" sz="1400" dirty="0" err="1">
                <a:solidFill>
                  <a:srgbClr val="000000"/>
                </a:solidFill>
                <a:latin typeface="Century Gothic" pitchFamily="34" charset="0"/>
              </a:rPr>
              <a:t>Siller</a:t>
            </a:r>
            <a:endParaRPr lang="es-MX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Grupo: 2 A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3064471" y="2793773"/>
            <a:ext cx="1440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595975" y="955305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094633" y="1951720"/>
            <a:ext cx="1952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prstClr val="black"/>
                </a:solidFill>
                <a:latin typeface="Century Gothic" pitchFamily="34" charset="0"/>
              </a:rPr>
              <a:t>CUADERNO DE NOTAS CIENTIFICAS</a:t>
            </a: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5" y="1794784"/>
            <a:ext cx="1329429" cy="23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660" y1="43348" x2="77447" y2="40773"/>
                        <a14:foregroundMark x1="51489" y1="21459" x2="40851" y2="32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" y="5041374"/>
            <a:ext cx="1831782" cy="18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4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-745785"/>
            <a:ext cx="6612783" cy="271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0036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361" y="191414"/>
            <a:ext cx="1668137" cy="165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3474" y="1810732"/>
            <a:ext cx="8125391" cy="954107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Concepto </a:t>
            </a:r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nutriología </a:t>
            </a:r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como se </a:t>
            </a:r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investigo</a:t>
            </a:r>
          </a:p>
          <a:p>
            <a:pPr algn="ctr"/>
            <a:r>
              <a:rPr lang="es-MX" sz="1400" dirty="0" smtClean="0">
                <a:solidFill>
                  <a:prstClr val="black"/>
                </a:solidFill>
                <a:latin typeface="Century Gothic" pitchFamily="34" charset="0"/>
              </a:rPr>
              <a:t>La </a:t>
            </a:r>
            <a:r>
              <a:rPr lang="es-MX" sz="1400" dirty="0">
                <a:solidFill>
                  <a:prstClr val="black"/>
                </a:solidFill>
                <a:latin typeface="Century Gothic" pitchFamily="34" charset="0"/>
              </a:rPr>
              <a:t>nutriología es la ciencia que estudia el proceso de alimentación y sus efectos en el metabolismo, en el estado de salud y en la composición corporal y su relación con los procesos químicos</a:t>
            </a:r>
            <a:endParaRPr lang="es-MX" sz="1400" dirty="0" smtClean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8152" y="102575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solidFill>
                  <a:prstClr val="white"/>
                </a:solidFill>
              </a:ln>
              <a:solidFill>
                <a:srgbClr val="7030A0"/>
              </a:solidFill>
              <a:latin typeface="Cream candy" pitchFamily="50" charset="0"/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1936954" y="1145045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97444" y="1283544"/>
            <a:ext cx="7710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como se </a:t>
            </a:r>
            <a:r>
              <a:rPr lang="es-MX" sz="1400" b="1" dirty="0">
                <a:solidFill>
                  <a:prstClr val="black"/>
                </a:solidFill>
                <a:latin typeface="Century Gothic" pitchFamily="34" charset="0"/>
              </a:rPr>
              <a:t>explicaron en clase: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19935" y="102575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noFill/>
              </a:ln>
              <a:solidFill>
                <a:prstClr val="black"/>
              </a:solidFill>
              <a:latin typeface="Cream candy" pitchFamily="50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52027" y="2874906"/>
            <a:ext cx="885049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Century Gothic" pitchFamily="34" charset="0"/>
              </a:rPr>
              <a:t>Como se explico el concepto de </a:t>
            </a:r>
            <a:r>
              <a:rPr lang="es-MX" sz="1600" dirty="0" smtClean="0">
                <a:latin typeface="Century Gothic" pitchFamily="34" charset="0"/>
              </a:rPr>
              <a:t>nutriología: Se compartió un video donde una nutrióloga comparte su experiencia y explica su profesión</a:t>
            </a:r>
            <a:endParaRPr lang="es-MX" sz="1600" dirty="0" smtClean="0">
              <a:latin typeface="Century Gothic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2027" y="3863950"/>
            <a:ext cx="8850498" cy="1077218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s-MX" sz="1600" dirty="0" smtClean="0">
                <a:solidFill>
                  <a:srgbClr val="333333"/>
                </a:solidFill>
                <a:latin typeface="Century Gothic" pitchFamily="34" charset="0"/>
              </a:rPr>
              <a:t>Concepto de </a:t>
            </a:r>
            <a:r>
              <a:rPr lang="es-MX" sz="1600" dirty="0" smtClean="0">
                <a:solidFill>
                  <a:srgbClr val="333333"/>
                </a:solidFill>
                <a:latin typeface="Century Gothic" pitchFamily="34" charset="0"/>
              </a:rPr>
              <a:t>chef</a:t>
            </a:r>
            <a:r>
              <a:rPr lang="es-MX" sz="1600" dirty="0" smtClean="0">
                <a:solidFill>
                  <a:srgbClr val="333333"/>
                </a:solidFill>
                <a:latin typeface="Century Gothic" pitchFamily="34" charset="0"/>
              </a:rPr>
              <a:t> como </a:t>
            </a:r>
            <a:r>
              <a:rPr lang="es-MX" sz="1600" dirty="0">
                <a:solidFill>
                  <a:srgbClr val="333333"/>
                </a:solidFill>
                <a:latin typeface="Century Gothic" pitchFamily="34" charset="0"/>
              </a:rPr>
              <a:t>se </a:t>
            </a:r>
            <a:r>
              <a:rPr lang="es-MX" sz="1600" dirty="0" err="1">
                <a:solidFill>
                  <a:srgbClr val="333333"/>
                </a:solidFill>
                <a:latin typeface="Century Gothic" pitchFamily="34" charset="0"/>
              </a:rPr>
              <a:t>investigo:Un</a:t>
            </a:r>
            <a:r>
              <a:rPr lang="es-MX" sz="1600" dirty="0">
                <a:solidFill>
                  <a:srgbClr val="333333"/>
                </a:solidFill>
                <a:latin typeface="Century Gothic" pitchFamily="34" charset="0"/>
              </a:rPr>
              <a:t> cocinero​ profesional es la persona que cocina por oficio y profesión, bien sea ejerciendo su trabajo particular o en una empresa que amerite o requiera la labor de un experto en la materia. Las funciones en la cocina se categorizan en función de los conocimientos y las especialidades.</a:t>
            </a:r>
            <a:endParaRPr lang="es-MX" sz="1600" dirty="0" smtClean="0">
              <a:solidFill>
                <a:srgbClr val="333333"/>
              </a:solidFill>
              <a:latin typeface="Century Gothic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46842" y="4941168"/>
            <a:ext cx="8850498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MX" sz="1400" b="1" dirty="0" smtClean="0">
                <a:solidFill>
                  <a:srgbClr val="333333"/>
                </a:solidFill>
                <a:latin typeface="Century Gothic" pitchFamily="34" charset="0"/>
              </a:rPr>
              <a:t>Concepto de </a:t>
            </a:r>
            <a:r>
              <a:rPr lang="es-MX" sz="1400" b="1" dirty="0" smtClean="0">
                <a:solidFill>
                  <a:srgbClr val="333333"/>
                </a:solidFill>
                <a:latin typeface="Century Gothic" pitchFamily="34" charset="0"/>
              </a:rPr>
              <a:t>chef </a:t>
            </a:r>
            <a:r>
              <a:rPr lang="es-MX" sz="1400" b="1" dirty="0" smtClean="0">
                <a:solidFill>
                  <a:srgbClr val="333333"/>
                </a:solidFill>
                <a:latin typeface="Century Gothic" pitchFamily="34" charset="0"/>
              </a:rPr>
              <a:t>como se explicó</a:t>
            </a:r>
            <a:r>
              <a:rPr lang="es-MX" sz="1400" b="1" dirty="0" smtClean="0">
                <a:solidFill>
                  <a:srgbClr val="333333"/>
                </a:solidFill>
                <a:latin typeface="Century Gothic" pitchFamily="34" charset="0"/>
              </a:rPr>
              <a:t>:</a:t>
            </a:r>
          </a:p>
          <a:p>
            <a:r>
              <a:rPr lang="es-MX" sz="1400" dirty="0">
                <a:solidFill>
                  <a:srgbClr val="333333"/>
                </a:solidFill>
                <a:latin typeface="Century Gothic" pitchFamily="34" charset="0"/>
              </a:rPr>
              <a:t>Un cocinero​ profesional es la persona que cocina por oficio y profesión, generalmente trabaja en restaurantes y se encarga de que los platos de comida lleguen a nuestra mesa. Su trabajo también es dirigir un equipo de cocineros, entre todos elaboran los platillos más ricos y saludables. La palabra «chef» se deriva abreviada del término 'jefe de cocina' en francés.</a:t>
            </a:r>
          </a:p>
          <a:p>
            <a:r>
              <a:rPr lang="es-MX" sz="1400" dirty="0">
                <a:solidFill>
                  <a:srgbClr val="333333"/>
                </a:solidFill>
                <a:latin typeface="Century Gothic" pitchFamily="34" charset="0"/>
              </a:rPr>
              <a:t>Un chef debe tener los sentidos desarrollados, debe tener una buena vista y un buen olfato, ¿Por qué se imaginan esto? Porque con oler o ver un alimento se dan cuenta si esta en buen estado.</a:t>
            </a:r>
          </a:p>
          <a:p>
            <a:endParaRPr lang="es-MX" sz="1400" dirty="0" smtClean="0">
              <a:solidFill>
                <a:srgbClr val="333333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smtClean="0"/>
              <a:t>Fuentes</a:t>
            </a:r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2" name="1 Rectángulo"/>
          <p:cNvSpPr/>
          <p:nvPr/>
        </p:nvSpPr>
        <p:spPr>
          <a:xfrm>
            <a:off x="2286000" y="3105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es.wikipedia.org/wiki/Nutriolog%C3%ADa</a:t>
            </a:r>
            <a:endParaRPr lang="es-MX" dirty="0" smtClean="0"/>
          </a:p>
          <a:p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es.wikipedia.org/wiki/Cocinero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92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295</Words>
  <Application>Microsoft Office PowerPoint</Application>
  <PresentationFormat>Presentación en pantalla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11</cp:revision>
  <dcterms:created xsi:type="dcterms:W3CDTF">2021-03-24T23:06:28Z</dcterms:created>
  <dcterms:modified xsi:type="dcterms:W3CDTF">2021-05-06T17:28:43Z</dcterms:modified>
</cp:coreProperties>
</file>