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746" y="-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8165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98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9050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461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38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005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7053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2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628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422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151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6873-2C21-40AC-997C-80272E41D17D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8450-1B3F-4432-8963-FD2AA9D4C2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15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4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6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microsoft.com/office/2007/relationships/hdphoto" Target="../media/hdphoto5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ocinero" TargetMode="External"/><Relationship Id="rId2" Type="http://schemas.openxmlformats.org/officeDocument/2006/relationships/hyperlink" Target="https://es.wikipedia.org/wiki/Nutriolog%C3%AD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543839" y="1243495"/>
            <a:ext cx="6264696" cy="4777795"/>
          </a:xfrm>
          <a:prstGeom prst="rect">
            <a:avLst/>
          </a:prstGeom>
          <a:solidFill>
            <a:srgbClr val="99CCFF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9 Rectángulo"/>
          <p:cNvSpPr/>
          <p:nvPr/>
        </p:nvSpPr>
        <p:spPr>
          <a:xfrm>
            <a:off x="1831782" y="1460589"/>
            <a:ext cx="5760639" cy="431443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  <a:p>
            <a:pPr algn="ctr"/>
            <a:endParaRPr lang="es-MX" dirty="0">
              <a:solidFill>
                <a:prstClr val="white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034197" y="1934173"/>
            <a:ext cx="5894583" cy="1110896"/>
            <a:chOff x="0" y="0"/>
            <a:chExt cx="4420078" cy="909701"/>
          </a:xfrm>
        </p:grpSpPr>
        <p:pic>
          <p:nvPicPr>
            <p:cNvPr id="7" name="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861952" cy="909701"/>
            </a:xfrm>
            <a:prstGeom prst="rect">
              <a:avLst/>
            </a:prstGeom>
          </p:spPr>
        </p:pic>
        <p:sp>
          <p:nvSpPr>
            <p:cNvPr id="8" name="1 CuadroTexto"/>
            <p:cNvSpPr txBox="1"/>
            <p:nvPr/>
          </p:nvSpPr>
          <p:spPr>
            <a:xfrm>
              <a:off x="2135348" y="152874"/>
              <a:ext cx="2284730" cy="73787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>
                <a:defRPr/>
              </a:pPr>
              <a:endParaRPr lang="es-MX" sz="1600" b="1" kern="0" dirty="0">
                <a:solidFill>
                  <a:srgbClr val="000000"/>
                </a:solidFill>
                <a:latin typeface="Berlin Sans FB" pitchFamily="34" charset="0"/>
                <a:ea typeface="Times New Roman"/>
              </a:endParaRPr>
            </a:p>
          </p:txBody>
        </p:sp>
        <p:cxnSp>
          <p:nvCxnSpPr>
            <p:cNvPr id="9" name="12 Conector recto"/>
            <p:cNvCxnSpPr/>
            <p:nvPr/>
          </p:nvCxnSpPr>
          <p:spPr>
            <a:xfrm>
              <a:off x="2079312" y="4"/>
              <a:ext cx="0" cy="837693"/>
            </a:xfrm>
            <a:prstGeom prst="line">
              <a:avLst/>
            </a:prstGeom>
            <a:noFill/>
            <a:ln w="190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cxnSp>
      </p:grpSp>
      <p:sp>
        <p:nvSpPr>
          <p:cNvPr id="12" name="11 CuadroTexto"/>
          <p:cNvSpPr txBox="1"/>
          <p:nvPr/>
        </p:nvSpPr>
        <p:spPr>
          <a:xfrm>
            <a:off x="2936381" y="3045069"/>
            <a:ext cx="3742615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Licenciatura en Educación Preescolar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Practica profesional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Profesor: Sonia Yvonne Garza Flores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Alumna practicante: Daniela Guadalupe Quilantán Rangel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4 B</a:t>
            </a: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#18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Jardín de Niños Ramón G. Bonfil</a:t>
            </a:r>
          </a:p>
          <a:p>
            <a:pPr algn="ctr"/>
            <a:r>
              <a:rPr lang="es-MX" sz="1400" b="1" dirty="0">
                <a:solidFill>
                  <a:srgbClr val="000000"/>
                </a:solidFill>
                <a:latin typeface="Century Gothic" pitchFamily="34" charset="0"/>
              </a:rPr>
              <a:t>Educadora titular: </a:t>
            </a:r>
            <a:r>
              <a:rPr lang="es-MX" sz="1400" dirty="0">
                <a:solidFill>
                  <a:srgbClr val="000000"/>
                </a:solidFill>
                <a:latin typeface="Century Gothic" pitchFamily="34" charset="0"/>
              </a:rPr>
              <a:t>Alejandra </a:t>
            </a:r>
            <a:r>
              <a:rPr lang="es-MX" sz="1400" dirty="0" err="1">
                <a:solidFill>
                  <a:srgbClr val="000000"/>
                </a:solidFill>
                <a:latin typeface="Century Gothic" pitchFamily="34" charset="0"/>
              </a:rPr>
              <a:t>Siller</a:t>
            </a:r>
            <a:endParaRPr lang="es-MX" sz="14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r>
              <a:rPr lang="es-MX" sz="1200" dirty="0">
                <a:solidFill>
                  <a:srgbClr val="000000"/>
                </a:solidFill>
                <a:latin typeface="Century Gothic" pitchFamily="34" charset="0"/>
              </a:rPr>
              <a:t>Grupo: 2 A</a:t>
            </a: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  <a:p>
            <a:pPr algn="ctr"/>
            <a:endParaRPr lang="es-MX" sz="1200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5131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13 Conector recto"/>
          <p:cNvCxnSpPr/>
          <p:nvPr/>
        </p:nvCxnSpPr>
        <p:spPr>
          <a:xfrm>
            <a:off x="3064471" y="2793773"/>
            <a:ext cx="144016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1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3617" b="56915" l="50887" r="97518">
                        <a14:foregroundMark x1="54255" y1="46631" x2="91312" y2="46454"/>
                        <a14:foregroundMark x1="58333" y1="54787" x2="91667" y2="54255"/>
                        <a14:foregroundMark x1="58865" y1="48227" x2="88652" y2="53723"/>
                        <a14:foregroundMark x1="72340" y1="48227" x2="88830" y2="51773"/>
                        <a14:foregroundMark x1="90603" y1="46631" x2="90603" y2="51241"/>
                        <a14:foregroundMark x1="59397" y1="50000" x2="59752" y2="528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43448" r="2177" b="41422"/>
          <a:stretch/>
        </p:blipFill>
        <p:spPr bwMode="auto">
          <a:xfrm>
            <a:off x="3595975" y="955305"/>
            <a:ext cx="2232248" cy="461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5094633" y="1951720"/>
            <a:ext cx="19520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>
                <a:solidFill>
                  <a:prstClr val="black"/>
                </a:solidFill>
                <a:latin typeface="Century Gothic" pitchFamily="34" charset="0"/>
              </a:rPr>
              <a:t>CUADERNO DE NOTAS CIENTIFICAS</a:t>
            </a:r>
          </a:p>
        </p:txBody>
      </p:sp>
      <p:pic>
        <p:nvPicPr>
          <p:cNvPr id="2050" name="Picture 2" descr=" 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065" y="1794784"/>
            <a:ext cx="1329429" cy="237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 "/>
          <p:cNvPicPr>
            <a:picLocks noChangeAspect="1" noChangeArrowheads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0" b="100000" l="0" r="100000">
                        <a14:foregroundMark x1="27660" y1="43348" x2="77447" y2="40773"/>
                        <a14:foregroundMark x1="51489" y1="21459" x2="40851" y2="321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" y="5041374"/>
            <a:ext cx="1831782" cy="181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46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030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0" y="0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Papel Rasgado | Free Vectors, Stock Photos &amp; PSD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-745785"/>
            <a:ext cx="6612783" cy="2719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>
            <a:off x="6240036" y="4171950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 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100000" l="0" r="100000">
                        <a14:foregroundMark x1="34468" y1="9442" x2="36596" y2="15021"/>
                        <a14:foregroundMark x1="84255" y1="20601" x2="79574" y2="296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361" y="191414"/>
            <a:ext cx="1668137" cy="1653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463474" y="1810732"/>
            <a:ext cx="8125391" cy="954107"/>
          </a:xfrm>
          <a:prstGeom prst="rect">
            <a:avLst/>
          </a:prstGeom>
          <a:solidFill>
            <a:srgbClr val="FFCCCC"/>
          </a:solidFill>
        </p:spPr>
        <p:txBody>
          <a:bodyPr wrap="square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Concepto </a:t>
            </a:r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nutriología </a:t>
            </a:r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como se </a:t>
            </a:r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investigo</a:t>
            </a:r>
          </a:p>
          <a:p>
            <a:pPr algn="ctr"/>
            <a:r>
              <a:rPr lang="es-MX" sz="1400" dirty="0" smtClean="0">
                <a:solidFill>
                  <a:prstClr val="black"/>
                </a:solidFill>
                <a:latin typeface="Century Gothic" pitchFamily="34" charset="0"/>
              </a:rPr>
              <a:t>La </a:t>
            </a:r>
            <a:r>
              <a:rPr lang="es-MX" sz="1400" dirty="0">
                <a:solidFill>
                  <a:prstClr val="black"/>
                </a:solidFill>
                <a:latin typeface="Century Gothic" pitchFamily="34" charset="0"/>
              </a:rPr>
              <a:t>nutriología es la ciencia que estudia el proceso de alimentación y sus efectos en el metabolismo, en el estado de salud y en la composición corporal y su relación con los procesos químicos</a:t>
            </a:r>
            <a:endParaRPr lang="es-MX" sz="1400" dirty="0" smtClean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68152" y="102575"/>
            <a:ext cx="8775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solidFill>
                    <a:prstClr val="white"/>
                  </a:solidFill>
                </a:ln>
                <a:solidFill>
                  <a:srgbClr val="7030A0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solidFill>
                  <a:prstClr val="white"/>
                </a:solidFill>
              </a:ln>
              <a:solidFill>
                <a:srgbClr val="7030A0"/>
              </a:solidFill>
              <a:latin typeface="Cream candy" pitchFamily="50" charset="0"/>
            </a:endParaRPr>
          </a:p>
        </p:txBody>
      </p:sp>
      <p:sp>
        <p:nvSpPr>
          <p:cNvPr id="11" name="10 Estrella de 5 puntas"/>
          <p:cNvSpPr/>
          <p:nvPr/>
        </p:nvSpPr>
        <p:spPr>
          <a:xfrm>
            <a:off x="1936954" y="1145045"/>
            <a:ext cx="349046" cy="338554"/>
          </a:xfrm>
          <a:prstGeom prst="star5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400">
              <a:solidFill>
                <a:prstClr val="white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97444" y="1283544"/>
            <a:ext cx="7710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solidFill>
                  <a:prstClr val="black"/>
                </a:solidFill>
                <a:latin typeface="Century Gothic" pitchFamily="34" charset="0"/>
              </a:rPr>
              <a:t>como se </a:t>
            </a:r>
            <a:r>
              <a:rPr lang="es-MX" sz="1400" b="1" dirty="0">
                <a:solidFill>
                  <a:prstClr val="black"/>
                </a:solidFill>
                <a:latin typeface="Century Gothic" pitchFamily="34" charset="0"/>
              </a:rPr>
              <a:t>explicaron en clase: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419935" y="102575"/>
            <a:ext cx="8724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800" b="1" dirty="0" smtClean="0">
                <a:ln w="76200">
                  <a:noFill/>
                </a:ln>
                <a:solidFill>
                  <a:prstClr val="black"/>
                </a:solidFill>
                <a:latin typeface="Cream candy" pitchFamily="50" charset="0"/>
              </a:rPr>
              <a:t>Conceptos</a:t>
            </a:r>
            <a:endParaRPr lang="es-MX" sz="4800" b="1" dirty="0">
              <a:ln w="76200">
                <a:noFill/>
              </a:ln>
              <a:solidFill>
                <a:prstClr val="black"/>
              </a:solidFill>
              <a:latin typeface="Cream candy" pitchFamily="50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52027" y="2874906"/>
            <a:ext cx="8850498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smtClean="0">
                <a:latin typeface="Century Gothic" pitchFamily="34" charset="0"/>
              </a:rPr>
              <a:t>Como se explico el concepto de </a:t>
            </a:r>
            <a:r>
              <a:rPr lang="es-MX" sz="1600" dirty="0" smtClean="0">
                <a:latin typeface="Century Gothic" pitchFamily="34" charset="0"/>
              </a:rPr>
              <a:t>nutriología: Se compartió un video donde una nutrióloga comparte su experiencia y explica su profesión</a:t>
            </a:r>
            <a:endParaRPr lang="es-MX" sz="1600" dirty="0" smtClean="0">
              <a:latin typeface="Century Gothic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52027" y="3863950"/>
            <a:ext cx="8850498" cy="1077218"/>
          </a:xfrm>
          <a:prstGeom prst="rect">
            <a:avLst/>
          </a:prstGeom>
          <a:solidFill>
            <a:srgbClr val="CCCCFF"/>
          </a:solidFill>
        </p:spPr>
        <p:txBody>
          <a:bodyPr wrap="square">
            <a:spAutoFit/>
          </a:bodyPr>
          <a:lstStyle/>
          <a:p>
            <a:r>
              <a:rPr lang="es-MX" sz="1600" dirty="0" smtClean="0">
                <a:solidFill>
                  <a:srgbClr val="333333"/>
                </a:solidFill>
                <a:latin typeface="Century Gothic" pitchFamily="34" charset="0"/>
              </a:rPr>
              <a:t>Concepto de </a:t>
            </a:r>
            <a:r>
              <a:rPr lang="es-MX" sz="1600" dirty="0" smtClean="0">
                <a:solidFill>
                  <a:srgbClr val="333333"/>
                </a:solidFill>
                <a:latin typeface="Century Gothic" pitchFamily="34" charset="0"/>
              </a:rPr>
              <a:t>chef</a:t>
            </a:r>
            <a:r>
              <a:rPr lang="es-MX" sz="1600" dirty="0" smtClean="0">
                <a:solidFill>
                  <a:srgbClr val="333333"/>
                </a:solidFill>
                <a:latin typeface="Century Gothic" pitchFamily="34" charset="0"/>
              </a:rPr>
              <a:t> como </a:t>
            </a:r>
            <a:r>
              <a:rPr lang="es-MX" sz="1600" dirty="0">
                <a:solidFill>
                  <a:srgbClr val="333333"/>
                </a:solidFill>
                <a:latin typeface="Century Gothic" pitchFamily="34" charset="0"/>
              </a:rPr>
              <a:t>se </a:t>
            </a:r>
            <a:r>
              <a:rPr lang="es-MX" sz="1600" dirty="0" err="1">
                <a:solidFill>
                  <a:srgbClr val="333333"/>
                </a:solidFill>
                <a:latin typeface="Century Gothic" pitchFamily="34" charset="0"/>
              </a:rPr>
              <a:t>investigo:Un</a:t>
            </a:r>
            <a:r>
              <a:rPr lang="es-MX" sz="1600" dirty="0">
                <a:solidFill>
                  <a:srgbClr val="333333"/>
                </a:solidFill>
                <a:latin typeface="Century Gothic" pitchFamily="34" charset="0"/>
              </a:rPr>
              <a:t> cocinero​ profesional es la persona que cocina por oficio y profesión, bien sea ejerciendo su trabajo particular o en una empresa que amerite o requiera la labor de un experto en la materia. Las funciones en la cocina se categorizan en función de los conocimientos y las especialidades.</a:t>
            </a:r>
            <a:endParaRPr lang="es-MX" sz="1600" dirty="0" smtClean="0">
              <a:solidFill>
                <a:srgbClr val="333333"/>
              </a:solidFill>
              <a:latin typeface="Century Gothic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246842" y="4941168"/>
            <a:ext cx="8850498" cy="181588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s-MX" sz="1400" b="1" dirty="0" smtClean="0">
                <a:solidFill>
                  <a:srgbClr val="333333"/>
                </a:solidFill>
                <a:latin typeface="Century Gothic" pitchFamily="34" charset="0"/>
              </a:rPr>
              <a:t>Concepto de </a:t>
            </a:r>
            <a:r>
              <a:rPr lang="es-MX" sz="1400" b="1" dirty="0" smtClean="0">
                <a:solidFill>
                  <a:srgbClr val="333333"/>
                </a:solidFill>
                <a:latin typeface="Century Gothic" pitchFamily="34" charset="0"/>
              </a:rPr>
              <a:t>chef </a:t>
            </a:r>
            <a:r>
              <a:rPr lang="es-MX" sz="1400" b="1" dirty="0" smtClean="0">
                <a:solidFill>
                  <a:srgbClr val="333333"/>
                </a:solidFill>
                <a:latin typeface="Century Gothic" pitchFamily="34" charset="0"/>
              </a:rPr>
              <a:t>como se explicó</a:t>
            </a:r>
            <a:r>
              <a:rPr lang="es-MX" sz="1400" b="1" dirty="0" smtClean="0">
                <a:solidFill>
                  <a:srgbClr val="333333"/>
                </a:solidFill>
                <a:latin typeface="Century Gothic" pitchFamily="34" charset="0"/>
              </a:rPr>
              <a:t>:</a:t>
            </a:r>
          </a:p>
          <a:p>
            <a:r>
              <a:rPr lang="es-MX" sz="1400" dirty="0">
                <a:solidFill>
                  <a:srgbClr val="333333"/>
                </a:solidFill>
                <a:latin typeface="Century Gothic" pitchFamily="34" charset="0"/>
              </a:rPr>
              <a:t>Un cocinero​ profesional es la persona que cocina por oficio y profesión, generalmente trabaja en restaurantes y se encarga de que los platos de comida lleguen a nuestra mesa. Su trabajo también es dirigir un equipo de cocineros, entre todos elaboran los platillos más ricos y saludables. La palabra «chef» se deriva abreviada del término 'jefe de cocina' en francés.</a:t>
            </a:r>
          </a:p>
          <a:p>
            <a:r>
              <a:rPr lang="es-MX" sz="1400" dirty="0">
                <a:solidFill>
                  <a:srgbClr val="333333"/>
                </a:solidFill>
                <a:latin typeface="Century Gothic" pitchFamily="34" charset="0"/>
              </a:rPr>
              <a:t>Un chef debe tener los sentidos desarrollados, debe tener una buena vista y un buen olfato, ¿Por qué se imaginan esto? Porque con oler o ver un alimento se dan cuenta si esta en buen estado.</a:t>
            </a:r>
          </a:p>
          <a:p>
            <a:endParaRPr lang="es-MX" sz="1400" dirty="0" smtClean="0">
              <a:solidFill>
                <a:srgbClr val="333333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s-MX" dirty="0" smtClean="0"/>
              <a:t>Fuentes</a:t>
            </a:r>
          </a:p>
          <a:p>
            <a:pPr algn="ctr"/>
            <a:endParaRPr lang="es-MX" dirty="0" smtClean="0"/>
          </a:p>
          <a:p>
            <a:pPr algn="ctr"/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2286000" y="31058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>
                <a:hlinkClick r:id="rId2"/>
              </a:rPr>
              <a:t>https://</a:t>
            </a:r>
            <a:r>
              <a:rPr lang="es-MX" dirty="0" smtClean="0">
                <a:hlinkClick r:id="rId2"/>
              </a:rPr>
              <a:t>es.wikipedia.org/wiki/Nutriolog%C3%ADa</a:t>
            </a:r>
            <a:endParaRPr lang="es-MX" dirty="0" smtClean="0"/>
          </a:p>
          <a:p>
            <a:r>
              <a:rPr lang="es-MX" dirty="0">
                <a:hlinkClick r:id="rId3"/>
              </a:rPr>
              <a:t>https://</a:t>
            </a:r>
            <a:r>
              <a:rPr lang="es-MX" dirty="0" smtClean="0">
                <a:hlinkClick r:id="rId3"/>
              </a:rPr>
              <a:t>es.wikipedia.org/wiki/Cocinero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0092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295</Words>
  <Application>Microsoft Office PowerPoint</Application>
  <PresentationFormat>Presentación en pantalla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11</cp:revision>
  <dcterms:created xsi:type="dcterms:W3CDTF">2021-03-24T23:06:28Z</dcterms:created>
  <dcterms:modified xsi:type="dcterms:W3CDTF">2021-05-06T17:28:43Z</dcterms:modified>
</cp:coreProperties>
</file>