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78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27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4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96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89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22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62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98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90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34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8834-EA26-4E8A-92DF-9C652A024DD0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0DD4-00DB-4586-B7EB-5735A9AFD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75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b.mx/salud/en/articulos/el-plato-del-bien-comer-una-guia-para-una-buena-alimentacio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896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51338" y="1428405"/>
            <a:ext cx="600666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Notas </a:t>
            </a:r>
          </a:p>
          <a:p>
            <a:pPr algn="ctr"/>
            <a:r>
              <a:rPr lang="es-ES" sz="8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Científicas</a:t>
            </a:r>
            <a:endParaRPr lang="es-ES" sz="8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5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20"/>
          <p:cNvSpPr txBox="1"/>
          <p:nvPr/>
        </p:nvSpPr>
        <p:spPr>
          <a:xfrm>
            <a:off x="362046" y="226546"/>
            <a:ext cx="619841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Gill Sans Ultra Bold Condensed" panose="020B0A06020104020203" pitchFamily="34" charset="0"/>
              </a:rPr>
              <a:t>Semana del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3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al 7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de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mayo </a:t>
            </a:r>
            <a:r>
              <a:rPr lang="es-ES" sz="2800" b="1" dirty="0" smtClean="0">
                <a:latin typeface="Gill Sans Ultra Bold Condensed" panose="020B0A06020104020203" pitchFamily="34" charset="0"/>
              </a:rPr>
              <a:t>2021</a:t>
            </a:r>
            <a:endParaRPr lang="es-MX" sz="2800" b="1" dirty="0">
              <a:latin typeface="Gill Sans Ultra Bold Condensed" panose="020B0A06020104020203" pitchFamily="34" charset="0"/>
            </a:endParaRPr>
          </a:p>
        </p:txBody>
      </p:sp>
      <p:sp>
        <p:nvSpPr>
          <p:cNvPr id="10" name="Rectángulo 18"/>
          <p:cNvSpPr/>
          <p:nvPr/>
        </p:nvSpPr>
        <p:spPr>
          <a:xfrm>
            <a:off x="362046" y="1226256"/>
            <a:ext cx="6280743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s-ES" sz="1400" dirty="0"/>
              <a:t>Esta herramienta visual </a:t>
            </a:r>
            <a:r>
              <a:rPr lang="es-ES" sz="1400" b="1" dirty="0">
                <a:hlinkClick r:id="rId2"/>
              </a:rPr>
              <a:t>diseñada por la Secretaría de Salud</a:t>
            </a:r>
            <a:r>
              <a:rPr lang="es-ES" sz="1400" dirty="0"/>
              <a:t> es una manera de orientarnos hacia la alimentación balanceada. El plato muestra los grupos de alimentos según sus aportaciones nutrimentales y la forma en que se deben combinar de acuerdo a las necesidades y posibilidades de cada </a:t>
            </a:r>
            <a:r>
              <a:rPr lang="es-ES" sz="1400" dirty="0" smtClean="0"/>
              <a:t>persona</a:t>
            </a:r>
          </a:p>
          <a:p>
            <a:r>
              <a:rPr lang="es-ES" sz="1400" dirty="0"/>
              <a:t>El Plato del Bien Comer se ha convertido en una herramienta de orientación alimentaria útil, sencilla y práctica. Está integrado por tres grupos de alimentos:</a:t>
            </a:r>
          </a:p>
          <a:p>
            <a:r>
              <a:rPr lang="es-ES" sz="1400" b="1" dirty="0"/>
              <a:t>Verduras y frutas</a:t>
            </a:r>
            <a:endParaRPr lang="es-ES" sz="1400" dirty="0"/>
          </a:p>
          <a:p>
            <a:r>
              <a:rPr lang="es-ES" sz="1400" b="1" dirty="0"/>
              <a:t>Cereales y tubérculos</a:t>
            </a:r>
            <a:endParaRPr lang="es-ES" sz="1400" dirty="0"/>
          </a:p>
          <a:p>
            <a:r>
              <a:rPr lang="es-ES" sz="1400" b="1" dirty="0"/>
              <a:t>Leguminosas y productos de origen animal</a:t>
            </a:r>
            <a:endParaRPr lang="es-ES" sz="1400" dirty="0"/>
          </a:p>
          <a:p>
            <a:r>
              <a:rPr lang="es-ES" sz="1400" dirty="0"/>
              <a:t>Cada grupo tiene un color similar a los colores del semáforo, que indica la libertad o precaución que debemos de tener al momento de elegir la cantidad y tipo de alimentos.</a:t>
            </a:r>
          </a:p>
          <a:p>
            <a:endParaRPr lang="es-ES" sz="1400" b="1" dirty="0" smtClean="0"/>
          </a:p>
          <a:p>
            <a:pPr algn="ctr"/>
            <a:endParaRPr lang="es-ES" sz="1400" dirty="0" smtClean="0"/>
          </a:p>
          <a:p>
            <a:pPr algn="ctr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8"/>
          <p:cNvSpPr/>
          <p:nvPr/>
        </p:nvSpPr>
        <p:spPr>
          <a:xfrm>
            <a:off x="362046" y="4716016"/>
            <a:ext cx="6280743" cy="307777"/>
          </a:xfrm>
          <a:prstGeom prst="rect">
            <a:avLst/>
          </a:prstGeom>
          <a:ln w="381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https://blogs.unitec.mx/salud-2/el-plato-del-bien-comer/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5207458"/>
            <a:ext cx="6858000" cy="3685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El plato del buen comer es una imagen diseñada la cual menciona  los alimentos que debemos ingerir,  en el plato del bien comer se encuentran las frutas y verduras, cereales y tubérculos, leguminosas y productos de origen animal.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En ellos </a:t>
            </a:r>
            <a:r>
              <a:rPr lang="es-ES_tradnl" dirty="0" err="1" smtClean="0">
                <a:solidFill>
                  <a:schemeClr val="tx1"/>
                </a:solidFill>
              </a:rPr>
              <a:t>estan</a:t>
            </a:r>
            <a:r>
              <a:rPr lang="es-ES_tradnl" dirty="0" smtClean="0">
                <a:solidFill>
                  <a:schemeClr val="tx1"/>
                </a:solidFill>
              </a:rPr>
              <a:t> plasmados imágenes para dar a </a:t>
            </a:r>
            <a:r>
              <a:rPr lang="es-ES_tradnl" dirty="0" err="1" smtClean="0">
                <a:solidFill>
                  <a:schemeClr val="tx1"/>
                </a:solidFill>
              </a:rPr>
              <a:t>a</a:t>
            </a:r>
            <a:r>
              <a:rPr lang="es-ES_tradnl" dirty="0" smtClean="0">
                <a:solidFill>
                  <a:schemeClr val="tx1"/>
                </a:solidFill>
              </a:rPr>
              <a:t> conocer los alimentos.</a:t>
            </a:r>
          </a:p>
          <a:p>
            <a:pPr algn="ctr"/>
            <a:r>
              <a:rPr lang="es-ES_tradnl" dirty="0" err="1" smtClean="0">
                <a:solidFill>
                  <a:schemeClr val="tx1"/>
                </a:solidFill>
              </a:rPr>
              <a:t>Estan</a:t>
            </a:r>
            <a:r>
              <a:rPr lang="es-ES_tradnl" dirty="0" smtClean="0">
                <a:solidFill>
                  <a:schemeClr val="tx1"/>
                </a:solidFill>
              </a:rPr>
              <a:t> divididos en colores, como los del </a:t>
            </a:r>
            <a:r>
              <a:rPr lang="es-ES_tradnl" dirty="0" err="1" smtClean="0">
                <a:solidFill>
                  <a:schemeClr val="tx1"/>
                </a:solidFill>
              </a:rPr>
              <a:t>semaforo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Verde: alimentos que debes agregar a tus alimentos </a:t>
            </a:r>
            <a:r>
              <a:rPr lang="es-ES_tradnl" dirty="0" err="1" smtClean="0">
                <a:solidFill>
                  <a:schemeClr val="tx1"/>
                </a:solidFill>
              </a:rPr>
              <a:t>diaro</a:t>
            </a:r>
            <a:endParaRPr lang="es-ES_tradnl" dirty="0" smtClean="0">
              <a:solidFill>
                <a:schemeClr val="tx1"/>
              </a:solidFill>
            </a:endParaRP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Amarrillo: alimentos que debes comer moderadamente, no todos los </a:t>
            </a:r>
            <a:r>
              <a:rPr lang="es-ES_tradnl" dirty="0" err="1" smtClean="0">
                <a:solidFill>
                  <a:schemeClr val="tx1"/>
                </a:solidFill>
              </a:rPr>
              <a:t>dias</a:t>
            </a:r>
            <a:endParaRPr lang="es-ES_tradnl" dirty="0" smtClean="0">
              <a:solidFill>
                <a:schemeClr val="tx1"/>
              </a:solidFill>
            </a:endParaRP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Rojo: alimentos que debes consumir poco, puede ser una vez a la semana o una vez cada dos semanas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</a:rPr>
              <a:t>Para estar grandes y fuertes, evitando las enfermedades y no tener que ir al medico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5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967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141</Words>
  <Application>Microsoft Office PowerPoint</Application>
  <PresentationFormat>Presentación en pantalla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2</cp:revision>
  <dcterms:created xsi:type="dcterms:W3CDTF">2021-05-08T01:28:52Z</dcterms:created>
  <dcterms:modified xsi:type="dcterms:W3CDTF">2021-05-08T01:40:13Z</dcterms:modified>
</cp:coreProperties>
</file>