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2232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287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3132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1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68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991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137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12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48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97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11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58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125F4-5B96-4900-BAF6-E585E1F3162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3CAF-F4E2-4DF0-9174-9D0F2BD156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34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/>
          <a:p>
            <a:endParaRPr lang="es-MX"/>
          </a:p>
        </p:txBody>
      </p:sp>
      <p:grpSp>
        <p:nvGrpSpPr>
          <p:cNvPr id="4" name="Grupo 3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pic>
          <p:nvPicPr>
            <p:cNvPr id="5" name="Picture 2" descr="MAGNÍFICO DIARIO PARA LA EDUCADORA – Imagenes Educativa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858000" cy="9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ángulo 5"/>
            <p:cNvSpPr/>
            <p:nvPr/>
          </p:nvSpPr>
          <p:spPr>
            <a:xfrm>
              <a:off x="4957010" y="2430379"/>
              <a:ext cx="697832" cy="697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ángulo redondeado 6"/>
            <p:cNvSpPr/>
            <p:nvPr/>
          </p:nvSpPr>
          <p:spPr>
            <a:xfrm>
              <a:off x="745959" y="3128211"/>
              <a:ext cx="4908884" cy="11790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654842" y="3128211"/>
              <a:ext cx="264695" cy="11790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/>
          <a:srcRect b="19768"/>
          <a:stretch/>
        </p:blipFill>
        <p:spPr>
          <a:xfrm>
            <a:off x="249660" y="1496484"/>
            <a:ext cx="6358679" cy="2934839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14349" y="4572000"/>
            <a:ext cx="3635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noProof="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Mayo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2021 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72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126759"/>
            <a:ext cx="4627984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dirty="0">
                <a:latin typeface="Berlin Sans FB" panose="020E0602020502020306" pitchFamily="34" charset="0"/>
              </a:rPr>
              <a:t>La pintura es el arte de la representación gráfica utilizando pigmentos mezclados con otras sustancias aglutinantes orgánicas o sintéticas. En este arte se emplean técnicas de pintura, conocimientos de teoría del color y de composición pictórica, y el dibujo.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s-MX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03197" y="5048703"/>
            <a:ext cx="5061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dirty="0">
                <a:latin typeface="Berlin Sans FB" panose="020E0602020502020306" pitchFamily="34" charset="0"/>
              </a:rPr>
              <a:t>La pintura estimula la comunicación, la creatividad, la sensibilidad y aumenta la capacidad de concentración y expresión de los niños</a:t>
            </a:r>
            <a:r>
              <a:rPr lang="es-MX" dirty="0"/>
              <a:t>.</a:t>
            </a:r>
            <a:endParaRPr kumimoji="0" lang="es-MX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32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410717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FE96E3"/>
          </a:solidFill>
          <a:ln>
            <a:solidFill>
              <a:srgbClr val="FE96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Pintura</a:t>
            </a: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26398" y="6715285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75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126759"/>
            <a:ext cx="4627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s-MX" dirty="0">
                <a:latin typeface="Berlin Sans FB" panose="020E0602020502020306" pitchFamily="34" charset="0"/>
              </a:rPr>
              <a:t>El arte ​ es entendido generalmente como cualquier actividad o producto realizado con una finalidad estética y también comunicativa, mediante la cual se expresan ideas, emociones y, en general, una visión del mundo, a través de diversos recursos, como los plásticos, lingüísticos, sonoros, corporales y mixtos.​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10362" y="5200862"/>
            <a:ext cx="50611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dirty="0">
                <a:latin typeface="Berlin Sans FB" panose="020E0602020502020306" pitchFamily="34" charset="0"/>
              </a:rPr>
              <a:t>El arte es un lenguaje que aumenta la capacidad expresiva en los niños a través de diferentes elementos; de esa manera, la creatividad y la imaginación se fortalecen y juegan un rol muy importante en el proceso de aprendizaje, pues estos dos elementos benefician el desarrollo infantil de los pequeños.</a:t>
            </a:r>
            <a:endParaRPr kumimoji="0" lang="es-MX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32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5938" y="4554290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Arte</a:t>
            </a: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8934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7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055366"/>
            <a:ext cx="4627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s-MX" sz="2000" dirty="0">
                <a:latin typeface="Berlin Sans FB" panose="020E0602020502020306" pitchFamily="34" charset="0"/>
              </a:rPr>
              <a:t>Una carta es un medio de comunicación escrita por un emisor (remitente) y enviado a un receptor (destinatario). ... La carta puede ser un texto diferente para cada ocasión, ya que el mensaje es siempre distinto</a:t>
            </a:r>
            <a:r>
              <a:rPr lang="es-MX" dirty="0">
                <a:latin typeface="Berlin Sans FB" panose="020E0602020502020306" pitchFamily="34" charset="0"/>
              </a:rPr>
              <a:t>.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410362" y="5525982"/>
            <a:ext cx="49785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sz="2000" dirty="0">
                <a:latin typeface="Berlin Sans FB" panose="020E0602020502020306" pitchFamily="34" charset="0"/>
              </a:rPr>
              <a:t>Una carta es un medio de comunicación escrito por un emisor (remitente) enviada a un receptor (destinatario).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32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2271" y="4867493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Carta </a:t>
            </a: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5521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59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055366"/>
            <a:ext cx="4627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s-MX" sz="2000" dirty="0">
                <a:latin typeface="Berlin Sans FB" panose="020E0602020502020306" pitchFamily="34" charset="0"/>
              </a:rPr>
              <a:t>Madre, en un contexto biológico, se le llama al individuo de sexo femenino que ha tenido descendencia directa.​ Se utiliza generalmente para miembros del reino animal, y excepcionalmente para individuos de otros reinos vitales.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10362" y="4863168"/>
            <a:ext cx="49785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sz="2000" dirty="0">
                <a:latin typeface="Berlin Sans FB" panose="020E0602020502020306" pitchFamily="34" charset="0"/>
              </a:rPr>
              <a:t>El concepto de madre es sin duda alguna uno de los más ricos y complejos de los conceptos relacionados con los seres vivos. El mismo puede ser abordado desde muy diversas perspectivas, tanto biológicas como sociales, individuales o grupales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32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3932" y="3994358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Mamá </a:t>
            </a: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5521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726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356</Words>
  <Application>Microsoft Office PowerPoint</Application>
  <PresentationFormat>Carta (216 x 279 mm)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Fátima García</dc:creator>
  <cp:lastModifiedBy>Fátima García</cp:lastModifiedBy>
  <cp:revision>3</cp:revision>
  <dcterms:created xsi:type="dcterms:W3CDTF">2021-05-07T03:03:30Z</dcterms:created>
  <dcterms:modified xsi:type="dcterms:W3CDTF">2021-05-07T04:33:15Z</dcterms:modified>
</cp:coreProperties>
</file>