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Garcia" initials="VG" lastIdx="1" clrIdx="0">
    <p:extLst>
      <p:ext uri="{19B8F6BF-5375-455C-9EA6-DF929625EA0E}">
        <p15:presenceInfo xmlns:p15="http://schemas.microsoft.com/office/powerpoint/2012/main" userId="e42ebcd81dcb16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F8F10-AB2F-48A9-A1F9-E76B30CAB88E}" v="42" dt="2021-05-03T18:20:38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-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2:08:11.59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9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9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2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5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2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0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17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3ACC-D479-4312-B2AE-C02D884AAF92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2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289F94-B86F-4DBA-9B02-BE870362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72F4D4-CC10-43A3-8CDB-C0033B8D75C2}"/>
              </a:ext>
            </a:extLst>
          </p:cNvPr>
          <p:cNvSpPr/>
          <p:nvPr/>
        </p:nvSpPr>
        <p:spPr>
          <a:xfrm>
            <a:off x="853440" y="467360"/>
            <a:ext cx="515112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>
                <a:latin typeface="212 Queenie Sans" panose="02000500000000000000" pitchFamily="2" charset="0"/>
              </a:rPr>
              <a:t>EVALUACIÓN</a:t>
            </a:r>
          </a:p>
          <a:p>
            <a:pPr algn="ctr"/>
            <a:r>
              <a:rPr lang="es-MX" sz="6000">
                <a:latin typeface="212 Queenie Sans" panose="02000500000000000000" pitchFamily="2" charset="0"/>
              </a:rPr>
              <a:t> CONTINUA</a:t>
            </a:r>
          </a:p>
        </p:txBody>
      </p:sp>
    </p:spTree>
    <p:extLst>
      <p:ext uri="{BB962C8B-B14F-4D97-AF65-F5344CB8AC3E}">
        <p14:creationId xmlns:p14="http://schemas.microsoft.com/office/powerpoint/2010/main" val="404255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59181" y="1727200"/>
            <a:ext cx="55772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TERCER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07704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82877"/>
              </p:ext>
            </p:extLst>
          </p:nvPr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48181"/>
              </p:ext>
            </p:extLst>
          </p:nvPr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11837"/>
              </p:ext>
            </p:extLst>
          </p:nvPr>
        </p:nvGraphicFramePr>
        <p:xfrm>
          <a:off x="471486" y="3778590"/>
          <a:ext cx="5915025" cy="9030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con claridad los trabajos que de la comunidad, menciona los servicios con los que cuenta como lo es la luz, reconoce y da ejemplos de los trabajos del campo y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3" y="261496"/>
            <a:ext cx="55447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:Hannah Yanil Contreras Castillo 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8837"/>
              </p:ext>
            </p:extLst>
          </p:nvPr>
        </p:nvGraphicFramePr>
        <p:xfrm>
          <a:off x="471486" y="5416621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45687"/>
              </p:ext>
            </p:extLst>
          </p:nvPr>
        </p:nvGraphicFramePr>
        <p:xfrm>
          <a:off x="471486" y="7018410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46416"/>
              </p:ext>
            </p:extLst>
          </p:nvPr>
        </p:nvGraphicFramePr>
        <p:xfrm>
          <a:off x="471485" y="8208654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los trabajos y servicios que hay en la comunidad, reconoce algunos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8" y="4607653"/>
            <a:ext cx="47734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6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23117"/>
              </p:ext>
            </p:extLst>
          </p:nvPr>
        </p:nvGraphicFramePr>
        <p:xfrm>
          <a:off x="471486" y="377859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con claridad los trabajos y servicios que hay en la comunidad en la que viven, e identifica los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1" y="122997"/>
            <a:ext cx="5625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:Casandra Noemi Pineda Martinez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 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/>
        </p:nvGraphicFramePr>
        <p:xfrm>
          <a:off x="471486" y="537567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/>
        </p:nvGraphicFramePr>
        <p:xfrm>
          <a:off x="471486" y="697746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2547"/>
              </p:ext>
            </p:extLst>
          </p:nvPr>
        </p:nvGraphicFramePr>
        <p:xfrm>
          <a:off x="471485" y="816771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servicios de la comunidad y sabe los trabajos que hay y menciona lo que se hace en los trabajos y sabe reconocer que trabajos hay en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71" y="4512117"/>
            <a:ext cx="44518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:Victor Jose Rico Ruiz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2782"/>
              </p:ext>
            </p:extLst>
          </p:nvPr>
        </p:nvGraphicFramePr>
        <p:xfrm>
          <a:off x="471486" y="377859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menciona alguno de los trabajos de la comunidad y reconoce los que hay en la ciudad, no identifica servicios con los que cuenta la comunidad.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97" y="246107"/>
            <a:ext cx="59972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Melany Victoria Martinez Martinez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altLang="es-MX">
                <a:ea typeface="Calibri" panose="020F0502020204030204" pitchFamily="34" charset="0"/>
                <a:cs typeface="Times New Roman" panose="02020603050405020304" pitchFamily="18" charset="0"/>
              </a:rPr>
              <a:t>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794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780634" y="1727200"/>
            <a:ext cx="57343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CUARTA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33114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673774" y="1727200"/>
            <a:ext cx="39480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>
                <a:latin typeface="Candy Beans" panose="02000500000000000000" pitchFamily="2" charset="0"/>
              </a:rPr>
              <a:t>No hubo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aprendizaje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para evaluar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bebido a la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evaluación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del segundo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trimestre</a:t>
            </a:r>
          </a:p>
        </p:txBody>
      </p:sp>
    </p:spTree>
    <p:extLst>
      <p:ext uri="{BB962C8B-B14F-4D97-AF65-F5344CB8AC3E}">
        <p14:creationId xmlns:p14="http://schemas.microsoft.com/office/powerpoint/2010/main" val="32974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81862" y="1727200"/>
            <a:ext cx="61318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SEXTA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19 AL 23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00108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218181" y="1625600"/>
            <a:ext cx="63854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>
                <a:latin typeface="Candy Beans" panose="02000500000000000000" pitchFamily="2" charset="0"/>
              </a:rPr>
              <a:t>Durante esta semana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no se trabajo con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aprendizaje esperado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debido  a que se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comenzara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 trabajar con los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aprendizaje esperados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 CONAFE</a:t>
            </a:r>
          </a:p>
        </p:txBody>
      </p:sp>
    </p:spTree>
    <p:extLst>
      <p:ext uri="{BB962C8B-B14F-4D97-AF65-F5344CB8AC3E}">
        <p14:creationId xmlns:p14="http://schemas.microsoft.com/office/powerpoint/2010/main" val="268106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55412" y="1727200"/>
            <a:ext cx="61847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SEPTIMA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26 AL 30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716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88256"/>
              </p:ext>
            </p:extLst>
          </p:nvPr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53606"/>
              </p:ext>
            </p:extLst>
          </p:nvPr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57175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sin problemas las partes del cuerpo y menciona como podemos utilizar o dar uso a nuestras partes del cuerpo. Comenta que hábitos de higiene personal practica. 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9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alumno:Hannah Yanil Contreras Castillo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96471"/>
              </p:ext>
            </p:extLst>
          </p:nvPr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50590"/>
              </p:ext>
            </p:extLst>
          </p:nvPr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03985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reconoce las partes del cuerpo y menciona como podemos usarla. Menciona actividades de higiene de personal antes y después de la pandemia.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440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Ignacio Gonzalez Orozco</a:t>
            </a:r>
          </a:p>
        </p:txBody>
      </p:sp>
    </p:spTree>
    <p:extLst>
      <p:ext uri="{BB962C8B-B14F-4D97-AF65-F5344CB8AC3E}">
        <p14:creationId xmlns:p14="http://schemas.microsoft.com/office/powerpoint/2010/main" val="21192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247107" y="1727200"/>
            <a:ext cx="48013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PRIMER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 AL 5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17841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40018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Reconoce las partes del cuerpo que utiliza y menciona como cuida su higiene personal.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32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alumno:Iker Uriel Ortiz Martinez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49009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La alumna menciona de que manera le ayudan las partes del cuerpo para realizar las actividades y menciona como practica los hábitos de higiene.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25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Casandra Noemi Pineda Martinez</a:t>
            </a:r>
          </a:p>
        </p:txBody>
      </p:sp>
    </p:spTree>
    <p:extLst>
      <p:ext uri="{BB962C8B-B14F-4D97-AF65-F5344CB8AC3E}">
        <p14:creationId xmlns:p14="http://schemas.microsoft.com/office/powerpoint/2010/main" val="409093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3896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las partes del cuerpo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74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alumno:Karely de Jesus Torres Torres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4197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partes del cuerpo y como le ayudana realizar actividades, asi como los hábitos de higiene que tienen en su familia.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39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Melany Victoria Martinez Martinez</a:t>
            </a:r>
          </a:p>
        </p:txBody>
      </p:sp>
    </p:spTree>
    <p:extLst>
      <p:ext uri="{BB962C8B-B14F-4D97-AF65-F5344CB8AC3E}">
        <p14:creationId xmlns:p14="http://schemas.microsoft.com/office/powerpoint/2010/main" val="384983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390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menciona las partes del cuerpo, y el funcionamiento que tiene, comenta de manera general los hábitos de higiene personal y cada cuando lo realiza.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29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alumno:Eduardo Campos Torres</a:t>
            </a:r>
          </a:p>
        </p:txBody>
      </p:sp>
    </p:spTree>
    <p:extLst>
      <p:ext uri="{BB962C8B-B14F-4D97-AF65-F5344CB8AC3E}">
        <p14:creationId xmlns:p14="http://schemas.microsoft.com/office/powerpoint/2010/main" val="145533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113257" y="1727200"/>
            <a:ext cx="50690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NOVENA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3 AL 7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2343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0253"/>
              </p:ext>
            </p:extLst>
          </p:nvPr>
        </p:nvGraphicFramePr>
        <p:xfrm>
          <a:off x="201999" y="1770003"/>
          <a:ext cx="6454002" cy="1281367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99476"/>
              </p:ext>
            </p:extLst>
          </p:nvPr>
        </p:nvGraphicFramePr>
        <p:xfrm>
          <a:off x="201999" y="3291026"/>
          <a:ext cx="6439211" cy="997204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0010"/>
              </p:ext>
            </p:extLst>
          </p:nvPr>
        </p:nvGraphicFramePr>
        <p:xfrm>
          <a:off x="209394" y="4407566"/>
          <a:ext cx="6439211" cy="674751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los alimentos que se cosechan en la comunidad, asi como las que se consumen en su casa, menciona cuales le aportan mas beneficio para su salud, y reconoce la importancia de lavar cada alimento. 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Hannah Yanil Contreras Castillo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83374"/>
              </p:ext>
            </p:extLst>
          </p:nvPr>
        </p:nvGraphicFramePr>
        <p:xfrm>
          <a:off x="212159" y="5478403"/>
          <a:ext cx="6454002" cy="1281367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79414"/>
              </p:ext>
            </p:extLst>
          </p:nvPr>
        </p:nvGraphicFramePr>
        <p:xfrm>
          <a:off x="212159" y="6999426"/>
          <a:ext cx="6439211" cy="997204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2231"/>
              </p:ext>
            </p:extLst>
          </p:nvPr>
        </p:nvGraphicFramePr>
        <p:xfrm>
          <a:off x="219554" y="8236286"/>
          <a:ext cx="6439211" cy="674751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alguna de los alimentos que pueden encontrar en la comunidad, menciona cuales alimentos aportan un mayor beneficio y cual es la importancia de lavar los alimentos que consumimos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113424"/>
            <a:ext cx="536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Casandra Noemi Pineda Martinez </a:t>
            </a:r>
          </a:p>
        </p:txBody>
      </p:sp>
    </p:spTree>
    <p:extLst>
      <p:ext uri="{BB962C8B-B14F-4D97-AF65-F5344CB8AC3E}">
        <p14:creationId xmlns:p14="http://schemas.microsoft.com/office/powerpoint/2010/main" val="66327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/>
        </p:nvGraphicFramePr>
        <p:xfrm>
          <a:off x="201999" y="1770003"/>
          <a:ext cx="6454002" cy="1281367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36690"/>
              </p:ext>
            </p:extLst>
          </p:nvPr>
        </p:nvGraphicFramePr>
        <p:xfrm>
          <a:off x="201999" y="3291026"/>
          <a:ext cx="6439211" cy="997204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879"/>
              </p:ext>
            </p:extLst>
          </p:nvPr>
        </p:nvGraphicFramePr>
        <p:xfrm>
          <a:off x="209394" y="4404061"/>
          <a:ext cx="6439211" cy="674751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que en las labores se cosechan algunos alimentos asi como reconoce porque es importante alimentarnos bien y tener siempre limpios los alimentos.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43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Eduardo Campos Torres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/>
        </p:nvGraphicFramePr>
        <p:xfrm>
          <a:off x="212159" y="5478403"/>
          <a:ext cx="6454002" cy="1281367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46671"/>
              </p:ext>
            </p:extLst>
          </p:nvPr>
        </p:nvGraphicFramePr>
        <p:xfrm>
          <a:off x="212159" y="6999426"/>
          <a:ext cx="6439211" cy="997204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75355"/>
              </p:ext>
            </p:extLst>
          </p:nvPr>
        </p:nvGraphicFramePr>
        <p:xfrm>
          <a:off x="219554" y="8236286"/>
          <a:ext cx="6439211" cy="446469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algunos alimentos que tiene en casa y cuales le ayudan tener una buena alimentación y beneficios.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029200"/>
            <a:ext cx="48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Karely de Jesus Torres Torres</a:t>
            </a:r>
          </a:p>
        </p:txBody>
      </p:sp>
    </p:spTree>
    <p:extLst>
      <p:ext uri="{BB962C8B-B14F-4D97-AF65-F5344CB8AC3E}">
        <p14:creationId xmlns:p14="http://schemas.microsoft.com/office/powerpoint/2010/main" val="44126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94"/>
              </p:ext>
            </p:extLst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60292"/>
              </p:ext>
            </p:extLst>
          </p:nvPr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2786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letras sin tener un orden e identifica la primera letra de su nombre </a:t>
                      </a: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90" y="68837"/>
            <a:ext cx="490384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Iker Uriel Martinez Ortiz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81515"/>
              </p:ext>
            </p:extLst>
          </p:nvPr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91106"/>
              </p:ext>
            </p:extLst>
          </p:nvPr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68310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escribe garabatos,, le falta reconocer las letras de tu nombre.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65" y="4432284"/>
            <a:ext cx="52717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7103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reconoce las letras de su nombre y lo escribe de manera ordenada.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57" y="68837"/>
            <a:ext cx="39503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1553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 nombre, escribe e incluso identifica otras letras.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24" y="4432284"/>
            <a:ext cx="54793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Castillo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45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las letras de su nombre con apoyo de un portador de textos.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5" y="68837"/>
            <a:ext cx="53402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05307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nombre sin problemas, lo escribe y ordena de manera correcta.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90" y="4432284"/>
            <a:ext cx="567405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Casandra Noemi Pineda Martinez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680446" y="1727200"/>
            <a:ext cx="59347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SEGUNDA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08 AL 12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9513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537"/>
              </p:ext>
            </p:extLst>
          </p:nvPr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2069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menciona el proceso que realizo para sembrar la planta, hace un registro del procedimiento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54" y="68837"/>
            <a:ext cx="54909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27779"/>
              </p:ext>
            </p:extLst>
          </p:nvPr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47299"/>
              </p:ext>
            </p:extLst>
          </p:nvPr>
        </p:nvGraphicFramePr>
        <p:xfrm>
          <a:off x="463466" y="7339393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4899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identifica el proceso y hace un registro a traves de dibujos,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11" y="4583419"/>
            <a:ext cx="49257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74890"/>
              </p:ext>
            </p:extLst>
          </p:nvPr>
        </p:nvGraphicFramePr>
        <p:xfrm>
          <a:off x="471487" y="5493521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13047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hace el registro del procedimiento que realizo para plantar la semilla,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1" y="68837"/>
            <a:ext cx="54577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Juarez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/>
        </p:nvGraphicFramePr>
        <p:xfrm>
          <a:off x="463466" y="7339393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07118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muestra interes en la actividad, pero le falta comprender un poco mas lo que esta haciendo.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20" y="4583419"/>
            <a:ext cx="533235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Mia Maday Castillo Martinez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/>
        </p:nvGraphicFramePr>
        <p:xfrm>
          <a:off x="471487" y="5493521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0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7464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realiza la actividad con ayuda de la madre de familia, sin embargo no realiza un registro acerca de los que se esta haciendo.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15" y="68837"/>
            <a:ext cx="532940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3255</Words>
  <Application>Microsoft Office PowerPoint</Application>
  <PresentationFormat>Carta (216 x 279 mm)</PresentationFormat>
  <Paragraphs>326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212 Queenie Sans</vt:lpstr>
      <vt:lpstr>ADELIA</vt:lpstr>
      <vt:lpstr>Arial</vt:lpstr>
      <vt:lpstr>Calibri</vt:lpstr>
      <vt:lpstr>Calibri Light</vt:lpstr>
      <vt:lpstr>Candy Beans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Garcia</dc:creator>
  <cp:lastModifiedBy>Victoria Garcia</cp:lastModifiedBy>
  <cp:revision>10</cp:revision>
  <dcterms:created xsi:type="dcterms:W3CDTF">2021-03-06T04:45:56Z</dcterms:created>
  <dcterms:modified xsi:type="dcterms:W3CDTF">2021-05-08T02:33:29Z</dcterms:modified>
</cp:coreProperties>
</file>