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307" r:id="rId4"/>
    <p:sldId id="261" r:id="rId5"/>
    <p:sldId id="262" r:id="rId6"/>
    <p:sldId id="263" r:id="rId7"/>
    <p:sldId id="308" r:id="rId8"/>
    <p:sldId id="264" r:id="rId9"/>
    <p:sldId id="297" r:id="rId10"/>
    <p:sldId id="309" r:id="rId11"/>
    <p:sldId id="265" r:id="rId12"/>
    <p:sldId id="266" r:id="rId13"/>
    <p:sldId id="267" r:id="rId14"/>
    <p:sldId id="298" r:id="rId15"/>
    <p:sldId id="310" r:id="rId16"/>
    <p:sldId id="268" r:id="rId17"/>
    <p:sldId id="269" r:id="rId18"/>
    <p:sldId id="299" r:id="rId19"/>
    <p:sldId id="270" r:id="rId20"/>
    <p:sldId id="271" r:id="rId21"/>
    <p:sldId id="300" r:id="rId22"/>
    <p:sldId id="312" r:id="rId23"/>
    <p:sldId id="272" r:id="rId24"/>
    <p:sldId id="306" r:id="rId25"/>
    <p:sldId id="311" r:id="rId26"/>
    <p:sldId id="273" r:id="rId27"/>
    <p:sldId id="274" r:id="rId28"/>
    <p:sldId id="275" r:id="rId29"/>
    <p:sldId id="276" r:id="rId30"/>
    <p:sldId id="277" r:id="rId31"/>
    <p:sldId id="303" r:id="rId32"/>
    <p:sldId id="313" r:id="rId33"/>
    <p:sldId id="278" r:id="rId34"/>
    <p:sldId id="302" r:id="rId35"/>
    <p:sldId id="314" r:id="rId36"/>
    <p:sldId id="279" r:id="rId37"/>
    <p:sldId id="280" r:id="rId38"/>
    <p:sldId id="304" r:id="rId39"/>
    <p:sldId id="315" r:id="rId40"/>
    <p:sldId id="281" r:id="rId41"/>
    <p:sldId id="282" r:id="rId42"/>
    <p:sldId id="305" r:id="rId43"/>
    <p:sldId id="283" r:id="rId44"/>
    <p:sldId id="284" r:id="rId45"/>
    <p:sldId id="295" r:id="rId46"/>
    <p:sldId id="316" r:id="rId47"/>
    <p:sldId id="285" r:id="rId48"/>
    <p:sldId id="286" r:id="rId49"/>
    <p:sldId id="287" r:id="rId50"/>
    <p:sldId id="288" r:id="rId51"/>
    <p:sldId id="301" r:id="rId52"/>
    <p:sldId id="289" r:id="rId53"/>
    <p:sldId id="290" r:id="rId54"/>
    <p:sldId id="291" r:id="rId55"/>
    <p:sldId id="317" r:id="rId56"/>
    <p:sldId id="292" r:id="rId57"/>
    <p:sldId id="293" r:id="rId58"/>
    <p:sldId id="294" r:id="rId59"/>
    <p:sldId id="296" r:id="rId60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2232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369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967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0327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3827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4235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36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451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3335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1771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6743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568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1257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8990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5048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909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622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198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784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42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300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742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893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DC55-A1B7-49ED-9BC0-D321B7624BE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62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EDEE6-2975-44CC-8861-1BEE311EBF07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360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pic>
          <p:nvPicPr>
            <p:cNvPr id="4098" name="Picture 2" descr="MAGNÍFICO DIARIO PARA LA EDUCADORA – Imagenes Educativa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4957010" y="2430379"/>
              <a:ext cx="697832" cy="697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ángulo redondeado 3"/>
            <p:cNvSpPr/>
            <p:nvPr/>
          </p:nvSpPr>
          <p:spPr>
            <a:xfrm>
              <a:off x="765109" y="2276669"/>
              <a:ext cx="4889733" cy="20306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5654842" y="3128211"/>
              <a:ext cx="264695" cy="11790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590163" y="4572000"/>
            <a:ext cx="436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Mayo</a:t>
            </a: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2021 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1" y="1296921"/>
            <a:ext cx="5852667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254894" y="3910281"/>
            <a:ext cx="84491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50" normalizeH="0" baseline="0" noProof="0" dirty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Fabián </a:t>
            </a:r>
            <a:r>
              <a:rPr kumimoji="0" lang="es-ES" sz="80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Cepeda</a:t>
            </a:r>
            <a:endParaRPr kumimoji="0" lang="es-ES" sz="8000" b="0" i="0" u="none" strike="noStrike" kern="1200" cap="none" spc="50" normalizeH="0" baseline="0" noProof="0" dirty="0">
              <a:ln w="28575" cmpd="sng">
                <a:solidFill>
                  <a:srgbClr val="33CC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34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1813770" y="3985432"/>
            <a:ext cx="95200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Bryanna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Coronado</a:t>
            </a:r>
          </a:p>
        </p:txBody>
      </p:sp>
    </p:spTree>
    <p:extLst>
      <p:ext uri="{BB962C8B-B14F-4D97-AF65-F5344CB8AC3E}">
        <p14:creationId xmlns:p14="http://schemas.microsoft.com/office/powerpoint/2010/main" val="41870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973093" y="3968033"/>
            <a:ext cx="71251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Jonathan Zuriel </a:t>
            </a:r>
          </a:p>
        </p:txBody>
      </p:sp>
    </p:spTree>
    <p:extLst>
      <p:ext uri="{BB962C8B-B14F-4D97-AF65-F5344CB8AC3E}">
        <p14:creationId xmlns:p14="http://schemas.microsoft.com/office/powerpoint/2010/main" val="3589040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243218"/>
              </p:ext>
            </p:extLst>
          </p:nvPr>
        </p:nvGraphicFramePr>
        <p:xfrm>
          <a:off x="545122" y="822414"/>
          <a:ext cx="6031526" cy="8043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Jonathan</a:t>
                      </a:r>
                      <a:r>
                        <a:rPr lang="es-ES" sz="1600" baseline="0" noProof="0" dirty="0" smtClean="0">
                          <a:latin typeface="Century Gothic" panose="020B0502020202020204" pitchFamily="34" charset="0"/>
                        </a:rPr>
                        <a:t> Zuriel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Tiene interés 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41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134985"/>
              </p:ext>
            </p:extLst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Jonathan Zuriel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 dificultad 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381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47597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Aylin Victoria</a:t>
            </a:r>
          </a:p>
        </p:txBody>
      </p:sp>
    </p:spTree>
    <p:extLst>
      <p:ext uri="{BB962C8B-B14F-4D97-AF65-F5344CB8AC3E}">
        <p14:creationId xmlns:p14="http://schemas.microsoft.com/office/powerpoint/2010/main" val="3545302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Lluvia Yamileth</a:t>
            </a:r>
          </a:p>
        </p:txBody>
      </p:sp>
    </p:spTree>
    <p:extLst>
      <p:ext uri="{BB962C8B-B14F-4D97-AF65-F5344CB8AC3E}">
        <p14:creationId xmlns:p14="http://schemas.microsoft.com/office/powerpoint/2010/main" val="2878409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974533"/>
              </p:ext>
            </p:extLst>
          </p:nvPr>
        </p:nvGraphicFramePr>
        <p:xfrm>
          <a:off x="545122" y="822414"/>
          <a:ext cx="6031526" cy="8083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Lluvia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en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ocasiones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060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José David </a:t>
            </a:r>
          </a:p>
        </p:txBody>
      </p:sp>
    </p:spTree>
    <p:extLst>
      <p:ext uri="{BB962C8B-B14F-4D97-AF65-F5344CB8AC3E}">
        <p14:creationId xmlns:p14="http://schemas.microsoft.com/office/powerpoint/2010/main" val="3826913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469211" y="3975330"/>
            <a:ext cx="80896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Javier Alejandro </a:t>
            </a:r>
          </a:p>
        </p:txBody>
      </p:sp>
    </p:spTree>
    <p:extLst>
      <p:ext uri="{BB962C8B-B14F-4D97-AF65-F5344CB8AC3E}">
        <p14:creationId xmlns:p14="http://schemas.microsoft.com/office/powerpoint/2010/main" val="413504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054479"/>
              </p:ext>
            </p:extLst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Evelyn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825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081534"/>
              </p:ext>
            </p:extLst>
          </p:nvPr>
        </p:nvGraphicFramePr>
        <p:xfrm>
          <a:off x="545122" y="822414"/>
          <a:ext cx="6031526" cy="8043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Javier Alejandro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interesa por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284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797700"/>
              </p:ext>
            </p:extLst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Javier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 dificultad 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134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728835" y="3960123"/>
            <a:ext cx="75886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Edwin Alejandro </a:t>
            </a:r>
          </a:p>
        </p:txBody>
      </p:sp>
    </p:spTree>
    <p:extLst>
      <p:ext uri="{BB962C8B-B14F-4D97-AF65-F5344CB8AC3E}">
        <p14:creationId xmlns:p14="http://schemas.microsoft.com/office/powerpoint/2010/main" val="2205266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285174"/>
              </p:ext>
            </p:extLst>
          </p:nvPr>
        </p:nvGraphicFramePr>
        <p:xfrm>
          <a:off x="545122" y="822414"/>
          <a:ext cx="6031526" cy="8083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Edwin Alejandro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Tiene un mayor interés que los demás por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017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144687"/>
              </p:ext>
            </p:extLst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Edwin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 dificultad 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910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Axel Mateo</a:t>
            </a:r>
          </a:p>
        </p:txBody>
      </p:sp>
    </p:spTree>
    <p:extLst>
      <p:ext uri="{BB962C8B-B14F-4D97-AF65-F5344CB8AC3E}">
        <p14:creationId xmlns:p14="http://schemas.microsoft.com/office/powerpoint/2010/main" val="3935962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Briana Aliyah</a:t>
            </a:r>
          </a:p>
        </p:txBody>
      </p:sp>
    </p:spTree>
    <p:extLst>
      <p:ext uri="{BB962C8B-B14F-4D97-AF65-F5344CB8AC3E}">
        <p14:creationId xmlns:p14="http://schemas.microsoft.com/office/powerpoint/2010/main" val="3763562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494264" y="3985433"/>
            <a:ext cx="78892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García </a:t>
            </a:r>
          </a:p>
        </p:txBody>
      </p:sp>
    </p:spTree>
    <p:extLst>
      <p:ext uri="{BB962C8B-B14F-4D97-AF65-F5344CB8AC3E}">
        <p14:creationId xmlns:p14="http://schemas.microsoft.com/office/powerpoint/2010/main" val="694630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212152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Edgar Elías </a:t>
            </a:r>
          </a:p>
        </p:txBody>
      </p:sp>
    </p:spTree>
    <p:extLst>
      <p:ext uri="{BB962C8B-B14F-4D97-AF65-F5344CB8AC3E}">
        <p14:creationId xmlns:p14="http://schemas.microsoft.com/office/powerpoint/2010/main" val="608286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040141" y="4053116"/>
            <a:ext cx="89910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Andrea Hernández</a:t>
            </a:r>
          </a:p>
        </p:txBody>
      </p:sp>
    </p:spTree>
    <p:extLst>
      <p:ext uri="{BB962C8B-B14F-4D97-AF65-F5344CB8AC3E}">
        <p14:creationId xmlns:p14="http://schemas.microsoft.com/office/powerpoint/2010/main" val="369478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Ian Eduardo</a:t>
            </a:r>
          </a:p>
        </p:txBody>
      </p:sp>
    </p:spTree>
    <p:extLst>
      <p:ext uri="{BB962C8B-B14F-4D97-AF65-F5344CB8AC3E}">
        <p14:creationId xmlns:p14="http://schemas.microsoft.com/office/powerpoint/2010/main" val="31258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641779"/>
              </p:ext>
            </p:extLst>
          </p:nvPr>
        </p:nvGraphicFramePr>
        <p:xfrm>
          <a:off x="545122" y="822414"/>
          <a:ext cx="6031526" cy="8083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Andrea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Tiene un gran interés por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49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977406"/>
              </p:ext>
            </p:extLst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Andrea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 dificultad 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979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Fabricio Elizeo </a:t>
            </a:r>
          </a:p>
        </p:txBody>
      </p:sp>
    </p:spTree>
    <p:extLst>
      <p:ext uri="{BB962C8B-B14F-4D97-AF65-F5344CB8AC3E}">
        <p14:creationId xmlns:p14="http://schemas.microsoft.com/office/powerpoint/2010/main" val="4122346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03640"/>
              </p:ext>
            </p:extLst>
          </p:nvPr>
        </p:nvGraphicFramePr>
        <p:xfrm>
          <a:off x="545122" y="822414"/>
          <a:ext cx="6031526" cy="8083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Fabricio </a:t>
                      </a:r>
                      <a:r>
                        <a:rPr lang="es-ES" sz="1600" noProof="0" dirty="0" err="1" smtClean="0">
                          <a:latin typeface="Century Gothic" panose="020B0502020202020204" pitchFamily="34" charset="0"/>
                        </a:rPr>
                        <a:t>Elizeo</a:t>
                      </a:r>
                      <a:r>
                        <a:rPr lang="es-ES" sz="160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Tiene un gran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002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819090"/>
              </p:ext>
            </p:extLst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Fabricio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 dificultad 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673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71836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Elisa Romina</a:t>
            </a:r>
          </a:p>
        </p:txBody>
      </p:sp>
    </p:spTree>
    <p:extLst>
      <p:ext uri="{BB962C8B-B14F-4D97-AF65-F5344CB8AC3E}">
        <p14:creationId xmlns:p14="http://schemas.microsoft.com/office/powerpoint/2010/main" val="1838171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Sofía Jazmín</a:t>
            </a:r>
          </a:p>
        </p:txBody>
      </p:sp>
    </p:spTree>
    <p:extLst>
      <p:ext uri="{BB962C8B-B14F-4D97-AF65-F5344CB8AC3E}">
        <p14:creationId xmlns:p14="http://schemas.microsoft.com/office/powerpoint/2010/main" val="1993665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859799"/>
              </p:ext>
            </p:extLst>
          </p:nvPr>
        </p:nvGraphicFramePr>
        <p:xfrm>
          <a:off x="545122" y="822414"/>
          <a:ext cx="6031526" cy="8083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Sofía Jazmín</a:t>
                      </a:r>
                      <a:r>
                        <a:rPr lang="es-ES" sz="160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Tiene un mayor interés que los demás por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236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908719"/>
              </p:ext>
            </p:extLst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err="1" smtClean="0">
                          <a:latin typeface="Century Gothic" panose="020B0502020202020204" pitchFamily="34" charset="0"/>
                        </a:rPr>
                        <a:t>Sofia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 dificultad 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453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Melany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Poleth</a:t>
            </a:r>
            <a:endParaRPr kumimoji="0" lang="es-ES" sz="7200" b="0" i="0" u="none" strike="noStrike" kern="1200" cap="none" spc="50" normalizeH="0" baseline="0" noProof="0" dirty="0" smtClean="0">
              <a:ln w="28575" cmpd="sng">
                <a:solidFill>
                  <a:srgbClr val="CC00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93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224678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Diego Alberto </a:t>
            </a:r>
          </a:p>
        </p:txBody>
      </p:sp>
    </p:spTree>
    <p:extLst>
      <p:ext uri="{BB962C8B-B14F-4D97-AF65-F5344CB8AC3E}">
        <p14:creationId xmlns:p14="http://schemas.microsoft.com/office/powerpoint/2010/main" val="2436449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Oliver Isaac </a:t>
            </a:r>
          </a:p>
        </p:txBody>
      </p:sp>
    </p:spTree>
    <p:extLst>
      <p:ext uri="{BB962C8B-B14F-4D97-AF65-F5344CB8AC3E}">
        <p14:creationId xmlns:p14="http://schemas.microsoft.com/office/powerpoint/2010/main" val="4246603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969934"/>
              </p:ext>
            </p:extLst>
          </p:nvPr>
        </p:nvGraphicFramePr>
        <p:xfrm>
          <a:off x="545122" y="822414"/>
          <a:ext cx="6031526" cy="8043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Oliver Isaac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interés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7985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137083" y="3985432"/>
            <a:ext cx="86966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Daniela Estefanía</a:t>
            </a:r>
          </a:p>
        </p:txBody>
      </p:sp>
    </p:spTree>
    <p:extLst>
      <p:ext uri="{BB962C8B-B14F-4D97-AF65-F5344CB8AC3E}">
        <p14:creationId xmlns:p14="http://schemas.microsoft.com/office/powerpoint/2010/main" val="24104029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Erick Emiliano </a:t>
            </a:r>
          </a:p>
        </p:txBody>
      </p:sp>
    </p:spTree>
    <p:extLst>
      <p:ext uri="{BB962C8B-B14F-4D97-AF65-F5344CB8AC3E}">
        <p14:creationId xmlns:p14="http://schemas.microsoft.com/office/powerpoint/2010/main" val="1496172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545122" y="822414"/>
          <a:ext cx="6031526" cy="8043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Erick</a:t>
                      </a:r>
                      <a:r>
                        <a:rPr lang="es-ES" sz="1600" baseline="0" noProof="0" dirty="0" smtClean="0">
                          <a:latin typeface="Century Gothic" panose="020B0502020202020204" pitchFamily="34" charset="0"/>
                        </a:rPr>
                        <a:t> Emiliano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interesa en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4139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71636"/>
              </p:ext>
            </p:extLst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Erick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 dificultad 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454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1613438" y="3974521"/>
            <a:ext cx="97855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1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Hannah </a:t>
            </a:r>
            <a:r>
              <a:rPr kumimoji="0" lang="es-ES" sz="7100" b="0" i="0" u="none" strike="noStrike" kern="1200" cap="none" spc="50" normalizeH="0" baseline="0" noProof="0" dirty="0" err="1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Montserrath</a:t>
            </a:r>
            <a:endParaRPr kumimoji="0" lang="es-ES" sz="7100" b="0" i="0" u="none" strike="noStrike" kern="1200" cap="none" spc="50" normalizeH="0" baseline="0" noProof="0" dirty="0" smtClean="0">
              <a:ln w="28575" cmpd="sng">
                <a:solidFill>
                  <a:srgbClr val="CC00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7423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75331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Ashly Valentina </a:t>
            </a:r>
          </a:p>
        </p:txBody>
      </p:sp>
    </p:spTree>
    <p:extLst>
      <p:ext uri="{BB962C8B-B14F-4D97-AF65-F5344CB8AC3E}">
        <p14:creationId xmlns:p14="http://schemas.microsoft.com/office/powerpoint/2010/main" val="38803469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01916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Ilse Miranda </a:t>
            </a:r>
          </a:p>
        </p:txBody>
      </p:sp>
    </p:spTree>
    <p:extLst>
      <p:ext uri="{BB962C8B-B14F-4D97-AF65-F5344CB8AC3E}">
        <p14:creationId xmlns:p14="http://schemas.microsoft.com/office/powerpoint/2010/main" val="39250415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425370" y="3985432"/>
            <a:ext cx="80270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Carlos Emiliano </a:t>
            </a:r>
          </a:p>
        </p:txBody>
      </p:sp>
    </p:spTree>
    <p:extLst>
      <p:ext uri="{BB962C8B-B14F-4D97-AF65-F5344CB8AC3E}">
        <p14:creationId xmlns:p14="http://schemas.microsoft.com/office/powerpoint/2010/main" val="57326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72649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Evelyn Breceda</a:t>
            </a:r>
          </a:p>
        </p:txBody>
      </p:sp>
    </p:spTree>
    <p:extLst>
      <p:ext uri="{BB962C8B-B14F-4D97-AF65-F5344CB8AC3E}">
        <p14:creationId xmlns:p14="http://schemas.microsoft.com/office/powerpoint/2010/main" val="28400184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23124"/>
              </p:ext>
            </p:extLst>
          </p:nvPr>
        </p:nvGraphicFramePr>
        <p:xfrm>
          <a:off x="545122" y="822414"/>
          <a:ext cx="6031526" cy="8043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Carlos Emiliano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interesa por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6565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835306" y="3972649"/>
            <a:ext cx="74007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Neithan Jassiel </a:t>
            </a:r>
          </a:p>
        </p:txBody>
      </p:sp>
    </p:spTree>
    <p:extLst>
      <p:ext uri="{BB962C8B-B14F-4D97-AF65-F5344CB8AC3E}">
        <p14:creationId xmlns:p14="http://schemas.microsoft.com/office/powerpoint/2010/main" val="8264120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531841" y="3972649"/>
            <a:ext cx="78892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Brayan De </a:t>
            </a: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Jesus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49828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1407893" y="3952846"/>
            <a:ext cx="102858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Jonathan Alejandro </a:t>
            </a:r>
          </a:p>
        </p:txBody>
      </p:sp>
    </p:spTree>
    <p:extLst>
      <p:ext uri="{BB962C8B-B14F-4D97-AF65-F5344CB8AC3E}">
        <p14:creationId xmlns:p14="http://schemas.microsoft.com/office/powerpoint/2010/main" val="41984967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176906"/>
              </p:ext>
            </p:extLst>
          </p:nvPr>
        </p:nvGraphicFramePr>
        <p:xfrm>
          <a:off x="545122" y="822414"/>
          <a:ext cx="6031526" cy="79006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Jonathan Alejandro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 tenido un gran avance y 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1746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24714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Edgar </a:t>
            </a: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Yahir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20640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Joshua Isaías </a:t>
            </a:r>
          </a:p>
        </p:txBody>
      </p:sp>
    </p:spTree>
    <p:extLst>
      <p:ext uri="{BB962C8B-B14F-4D97-AF65-F5344CB8AC3E}">
        <p14:creationId xmlns:p14="http://schemas.microsoft.com/office/powerpoint/2010/main" val="40759804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1858177" y="3971836"/>
            <a:ext cx="9144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Samantha Vaquero</a:t>
            </a:r>
          </a:p>
        </p:txBody>
      </p:sp>
    </p:spTree>
    <p:extLst>
      <p:ext uri="{BB962C8B-B14F-4D97-AF65-F5344CB8AC3E}">
        <p14:creationId xmlns:p14="http://schemas.microsoft.com/office/powerpoint/2010/main" val="25192493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099554"/>
              </p:ext>
            </p:extLst>
          </p:nvPr>
        </p:nvGraphicFramePr>
        <p:xfrm>
          <a:off x="545122" y="822414"/>
          <a:ext cx="6031526" cy="8083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err="1" smtClean="0">
                          <a:latin typeface="Century Gothic" panose="020B0502020202020204" pitchFamily="34" charset="0"/>
                        </a:rPr>
                        <a:t>Samantha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poco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30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417279"/>
              </p:ext>
            </p:extLst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Evelyn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26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William Alonso </a:t>
            </a:r>
          </a:p>
        </p:txBody>
      </p:sp>
    </p:spTree>
    <p:extLst>
      <p:ext uri="{BB962C8B-B14F-4D97-AF65-F5344CB8AC3E}">
        <p14:creationId xmlns:p14="http://schemas.microsoft.com/office/powerpoint/2010/main" val="62079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924641"/>
              </p:ext>
            </p:extLst>
          </p:nvPr>
        </p:nvGraphicFramePr>
        <p:xfrm>
          <a:off x="545122" y="822414"/>
          <a:ext cx="6031526" cy="8043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William Alonso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04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Artes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dirty="0" smtClean="0">
                          <a:latin typeface="Century Gothic" panose="020B0502020202020204" pitchFamily="34" charset="0"/>
                        </a:rPr>
                        <a:t>Apreciación artística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Sensibilidad, percepción e interpretación de manifestaciones artísticas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y describe obras artísticas, y manifiesta opiniones sobre ellas.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artísticas, de su país y región o de otros países. Puede describirlas y emitir una opinión respecto a ellas.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que forman parte de su cultura, presenta dificultad para describirlas y para emitir una opinión, por lo que debe guiarse por cuestionamientos que realiza la maestra..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algunas obras de su región y cultura pero no logra describirlas ni manifestar opiniones de ellas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presentarle obras artísticas, prefiere jugar y se distrae con facilidad por lo cual no las describe ni manifiesta sus opiniones. 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fomentar la apreciación de obras de arte que pueda observar, expresando su opinión: lo que le gusta o no, los colores, el material, etc.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Tiene </a:t>
                      </a:r>
                      <a:r>
                        <a:rPr lang="es-ES" sz="1400" b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conocer acerca de las distintas obras artísticas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16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545122" y="822414"/>
          <a:ext cx="6031526" cy="7860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104994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203953">
                <a:tc gridSpan="9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b="0" noProof="0" dirty="0" smtClean="0">
                          <a:latin typeface="Century Gothic" panose="020B0502020202020204" pitchFamily="34" charset="0"/>
                        </a:rPr>
                        <a:t>William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06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/05/2021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56664">
                <a:tc gridSpan="9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4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una diversidad de textos cotidianos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63110">
                <a:tc gridSpan="9">
                  <a:txBody>
                    <a:bodyPr/>
                    <a:lstStyle/>
                    <a:p>
                      <a:pPr lvl="0" algn="l">
                        <a:lnSpc>
                          <a:spcPct val="115000"/>
                        </a:lnSpc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Escribe instructivos, cartas, recados y señalamientos</a:t>
                      </a:r>
                      <a:r>
                        <a:rPr lang="es-MX" sz="13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350" dirty="0" smtClean="0">
                          <a:latin typeface="Century Gothic" panose="020B0502020202020204" pitchFamily="34" charset="0"/>
                        </a:rPr>
                        <a:t>utilizando recursos propios.</a:t>
                      </a:r>
                      <a:endParaRPr kumimoji="0" lang="es-MX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cartas, recados, instructivos o señalamientos. Aunque no atiende a las características de cada uno de ellos.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escribir cartas, recados o instructivos lo hace sin tomar en cuenta sus características, por lo que cualquiera de ellos se presentan e manera similar.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apatía por escribirlos, diciendo siempre que no sabe o puede.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9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escribir cartas siguiendo las indicaciones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4762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</TotalTime>
  <Words>4845</Words>
  <Application>Microsoft Office PowerPoint</Application>
  <PresentationFormat>Carta (216 x 279 mm)</PresentationFormat>
  <Paragraphs>667</Paragraphs>
  <Slides>58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58</vt:i4>
      </vt:variant>
    </vt:vector>
  </HeadingPairs>
  <TitlesOfParts>
    <vt:vector size="67" baseType="lpstr">
      <vt:lpstr>Arial</vt:lpstr>
      <vt:lpstr>Berlin Sans FB</vt:lpstr>
      <vt:lpstr>Calibri</vt:lpstr>
      <vt:lpstr>Calibri Light</vt:lpstr>
      <vt:lpstr>Century Gothic</vt:lpstr>
      <vt:lpstr>Outside</vt:lpstr>
      <vt:lpstr>Times New Roman</vt:lpstr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Fátima García</dc:creator>
  <cp:lastModifiedBy>Fátima García</cp:lastModifiedBy>
  <cp:revision>7</cp:revision>
  <dcterms:created xsi:type="dcterms:W3CDTF">2021-05-05T03:39:35Z</dcterms:created>
  <dcterms:modified xsi:type="dcterms:W3CDTF">2021-05-06T22:29:11Z</dcterms:modified>
</cp:coreProperties>
</file>