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84C2-4484-47AC-8215-A9244CC7D6DC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C49-C177-46AB-87AB-AB162CFA29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125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84C2-4484-47AC-8215-A9244CC7D6DC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C49-C177-46AB-87AB-AB162CFA29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1007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84C2-4484-47AC-8215-A9244CC7D6DC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C49-C177-46AB-87AB-AB162CFA29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147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84C2-4484-47AC-8215-A9244CC7D6DC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C49-C177-46AB-87AB-AB162CFA29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79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84C2-4484-47AC-8215-A9244CC7D6DC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C49-C177-46AB-87AB-AB162CFA29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611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84C2-4484-47AC-8215-A9244CC7D6DC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C49-C177-46AB-87AB-AB162CFA29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0712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84C2-4484-47AC-8215-A9244CC7D6DC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C49-C177-46AB-87AB-AB162CFA29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442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84C2-4484-47AC-8215-A9244CC7D6DC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C49-C177-46AB-87AB-AB162CFA29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885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84C2-4484-47AC-8215-A9244CC7D6DC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C49-C177-46AB-87AB-AB162CFA29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4122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84C2-4484-47AC-8215-A9244CC7D6DC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C49-C177-46AB-87AB-AB162CFA29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676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84C2-4484-47AC-8215-A9244CC7D6DC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C49-C177-46AB-87AB-AB162CFA29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308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484C2-4484-47AC-8215-A9244CC7D6DC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74C49-C177-46AB-87AB-AB162CFA293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8540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30 ideas de Melonheadz portadas en 2021 | portadas, etiquetas  preescolares, actividades para preescolar">
            <a:extLst>
              <a:ext uri="{FF2B5EF4-FFF2-40B4-BE49-F238E27FC236}">
                <a16:creationId xmlns:a16="http://schemas.microsoft.com/office/drawing/2014/main" id="{7F5735F6-3B95-4854-888A-E314EFCB3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243" y="0"/>
            <a:ext cx="7290486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63E5841-CF03-48A9-A197-F3FA4725B9FA}"/>
              </a:ext>
            </a:extLst>
          </p:cNvPr>
          <p:cNvSpPr txBox="1"/>
          <p:nvPr/>
        </p:nvSpPr>
        <p:spPr>
          <a:xfrm>
            <a:off x="266699" y="1381036"/>
            <a:ext cx="4946307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MX" b="1" dirty="0">
                <a:latin typeface="Century Gothic" panose="020B0502020202020204" pitchFamily="34" charset="0"/>
              </a:rPr>
              <a:t>EXPEDIENTES ENTREGA 2:</a:t>
            </a:r>
          </a:p>
          <a:p>
            <a:r>
              <a:rPr lang="es-MX" b="1" dirty="0">
                <a:solidFill>
                  <a:srgbClr val="00B0F0"/>
                </a:solidFill>
                <a:latin typeface="Century Gothic" panose="020B0502020202020204" pitchFamily="34" charset="0"/>
              </a:rPr>
              <a:t>https://drive.google.com/file/d/1GElp4iarEUUbGelG-mmK4qFlD2WxyNSg/view?usp=sharing</a:t>
            </a:r>
          </a:p>
        </p:txBody>
      </p:sp>
    </p:spTree>
    <p:extLst>
      <p:ext uri="{BB962C8B-B14F-4D97-AF65-F5344CB8AC3E}">
        <p14:creationId xmlns:p14="http://schemas.microsoft.com/office/powerpoint/2010/main" val="16936374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23</Words>
  <Application>Microsoft Office PowerPoint</Application>
  <PresentationFormat>Carta (216 x 279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DENNISE ARIZPE MESQUITIC</dc:creator>
  <cp:lastModifiedBy>DENNISE ARIZPE MESQUITIC</cp:lastModifiedBy>
  <cp:revision>1</cp:revision>
  <dcterms:created xsi:type="dcterms:W3CDTF">2021-05-08T09:35:11Z</dcterms:created>
  <dcterms:modified xsi:type="dcterms:W3CDTF">2021-05-08T09:38:04Z</dcterms:modified>
</cp:coreProperties>
</file>