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1" r:id="rId3"/>
    <p:sldId id="275" r:id="rId4"/>
    <p:sldId id="282" r:id="rId5"/>
    <p:sldId id="276" r:id="rId6"/>
    <p:sldId id="283" r:id="rId7"/>
    <p:sldId id="278" r:id="rId8"/>
    <p:sldId id="284" r:id="rId9"/>
    <p:sldId id="280" r:id="rId10"/>
    <p:sldId id="28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82D8F7"/>
    <a:srgbClr val="66FF66"/>
    <a:srgbClr val="0D6E47"/>
    <a:srgbClr val="ED3237"/>
    <a:srgbClr val="A0D347"/>
    <a:srgbClr val="9FCB3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1" autoAdjust="0"/>
    <p:restoredTop sz="94660"/>
  </p:normalViewPr>
  <p:slideViewPr>
    <p:cSldViewPr snapToGrid="0">
      <p:cViewPr>
        <p:scale>
          <a:sx n="50" d="100"/>
          <a:sy n="50" d="100"/>
        </p:scale>
        <p:origin x="3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464F6-0570-4A66-83A2-C8758CEA8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84CAA-1A0F-4E7B-AD63-5A9B986BA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67E1E-BC96-45A5-B9F4-68361CC68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A4A50F-EE48-4E22-9AB0-AE664AB59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F46A6E-FB43-461F-B15B-05C17DEC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34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625AD-3AA3-4609-BB34-C613ADD4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69FC75-4FDB-4D89-9129-6E8AD4B0D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B46EE3-9CC7-4685-BEC9-0B1DC9E2A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320031-3FF3-4798-80ED-B48FD9D5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AA5786-9D4F-49A9-AA74-FF0B8B88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212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99223F-0E8A-4789-B46F-AB0C6A7EE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726597-FAB0-4575-A2C7-217EB244E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15C243-CDDD-428D-864E-A5F541967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BDB37F-9AEC-4D48-9D9E-368E7C976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B09877-4442-4496-BE1F-4C80026EC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671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5A1FF-A589-4272-8CBB-5A9D93F32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EF9BB7-B8AB-409E-98F6-72817FD4A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DE1265-A64E-40AA-9752-92EC80915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1973C5-B6BC-4146-B153-09FCF6DB3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5F8948-F677-4665-B5D3-73383AC1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69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EE529-770A-45D0-80A0-32E8879D5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51F13F-BB78-4CDA-8ED5-6E279C323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FF9A14-D26F-4EFF-9776-9A5311F0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5436CB-B589-4E8A-942C-C71DE6FDD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00DF33-0DD5-46CB-B3E6-58DF27F0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26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A0DBC-04C9-4526-940C-82F40C06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F0A322-DB60-4DA4-B571-19CDD735E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FC1D79-B78E-4E0A-9342-FD54A8E9B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FD9EFF-EA90-4973-BD33-CE7E97C11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89D6F7-DEA6-4C34-860E-2BFBDF6D8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97D54C-BA4D-4354-A22C-DCA09226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536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849639-12EB-4109-9A87-46C74BAB8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28865D-1D67-4167-93DC-207D2B900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095701-C8AB-43D4-B2DB-8CBB0BA9B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5F07334-2E5A-466A-B760-EB7BD0F93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3F1EFE-6595-4228-8F8C-68527B331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1F8E9F-1F34-47CC-9A76-DEA76E4C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D7E9D1-C8CC-45A4-949F-71C72BAF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FEDB837-1F17-4E53-A1A8-6E87FE2E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38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53385C-BF4F-418B-94A8-1A4EDC979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717124-3FE4-42E4-93C1-CC587D2F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9A37D5-A4EB-4784-97DC-0FB315FFD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CDD99D3-7AD8-463B-81CD-EC6C9A7D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21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1538AD3-5AC6-4AA7-94D1-64A8D02BF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9A005F-3BF1-4A03-8924-0C4D376B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6DCBA7-381B-4FE1-8EA4-131FC3E29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27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6E009-46F9-4772-B03B-6AF440AE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F1F508-9F71-4CBA-8DCD-A85D7B043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8DE9E8-C322-43A5-B4C5-0546E610B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243D62-21CB-406E-A01C-4664CF79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B5ADF5-0E9B-4889-A083-E1FAEE485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AD70DC-A857-44A3-AA50-C021EBA7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2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504F4-CE08-4764-A2CA-696D317BD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426E0B6-20B9-47EC-9C03-0345B8849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84B20A-4220-4CCE-A7BB-0B05328A3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4F814E-8C52-4326-A913-8F183CAF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5936F8-7BE1-4BD7-980B-D4001FF04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E3B2F7-CA82-4F79-A715-F0F423FDD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39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8C66EC-35B1-4537-A398-00410FBA4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618427-62D9-49BD-BCC5-01F0F335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B4CE3D-92E2-47DC-B662-2ED2F9E4D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FE068-32DF-4014-95A0-8ED95EF21F6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90602F-CFA2-4492-98C9-FADA935B1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171FA6-2351-4167-AE2A-FC5DFD9F68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62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hyperlink" Target="https://www.youtube.com/watch?v=LsT0ktJkxZw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6E27888-CF3C-4297-B890-BCECAA8CF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810033"/>
              </p:ext>
            </p:extLst>
          </p:nvPr>
        </p:nvGraphicFramePr>
        <p:xfrm>
          <a:off x="569842" y="1286549"/>
          <a:ext cx="5420139" cy="280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Todos podemos ayudar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Educación Socioemocional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Reconoce cuando alguien necesita ayuda y la proporciona.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Cuaderno, colores y materiales para limpiar.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Evidencia para la maestra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Fotografía de la actividad: 1, 2 y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49881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323008"/>
              </p:ext>
            </p:extLst>
          </p:nvPr>
        </p:nvGraphicFramePr>
        <p:xfrm>
          <a:off x="6202020" y="1079469"/>
          <a:ext cx="5367128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observar a mamá durante el día y registrar algunas actividades que hace.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Informar al alumno que hoy es día de las madres y consentiremos a mamá, ayudando a limpiar la casa para que ella no haga nada. 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Indicar al alumno que tendrá que dibujar las acciones que realizo para ayudar a mamá.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639615" y="154011"/>
            <a:ext cx="69285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Lunes de 10 mayo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6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6820"/>
              </p:ext>
            </p:extLst>
          </p:nvPr>
        </p:nvGraphicFramePr>
        <p:xfrm>
          <a:off x="569842" y="1286549"/>
          <a:ext cx="5420139" cy="280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Las partes de la receta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Inglés</a:t>
                      </a:r>
                    </a:p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(Ciclo I)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Explora y reconoce recetas.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Imagen de una receta, 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Evidencia para la maestra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Fotografía de la actividad: 1 y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Audio de las respuestas de la actividad: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49881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711289"/>
              </p:ext>
            </p:extLst>
          </p:nvPr>
        </p:nvGraphicFramePr>
        <p:xfrm>
          <a:off x="6202020" y="1079469"/>
          <a:ext cx="5367128" cy="542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¿Sabes qué elementos tiene una receta? Observar una imagen de las partes de una receta en español.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Escribir las partes de una receta en ingles, recordándole al alumno como se dicen en español e ingles.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Pedir al alumno que repita el nombre de parte de la receta en ingles. </a:t>
                      </a:r>
                      <a:endParaRPr lang="es-MX" sz="16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419212" y="154011"/>
            <a:ext cx="73693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Viernes 14 de mayo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5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6E27888-CF3C-4297-B890-BCECAA8CF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36238"/>
              </p:ext>
            </p:extLst>
          </p:nvPr>
        </p:nvGraphicFramePr>
        <p:xfrm>
          <a:off x="569842" y="1286549"/>
          <a:ext cx="5420139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Cuento historias con el cuerpo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Artes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Representa historias y personajes reales o imaginarios con mímica, marionetas, en el juego simbólico, en dramatizaciones y con recursos de las artes visuales.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Celular para grabar, hojas blancas, hojas de colores y lápiz.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Evidencia para la maestra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Fotografía de la actividad: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Video de las actividades: 1y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49881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139184"/>
              </p:ext>
            </p:extLst>
          </p:nvPr>
        </p:nvGraphicFramePr>
        <p:xfrm>
          <a:off x="6202020" y="1079469"/>
          <a:ext cx="5367128" cy="542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informar que grabaremos un video presentando a su mamá, donde el alumno incluya: El nombre, que le gusta a su mamá y porque su mamá es especial.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Realizar un dibujo de su mamá y de el alumno o alumna, en forma de tarjeta para dársela a mamá.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Usar los dibujos de la actividad anterior para inventar una historia que incluya a su mamá y a el o ella. Finalizando imitar a mamá.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639615" y="154011"/>
            <a:ext cx="69285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Lunes de 10 mayo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81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163665"/>
              </p:ext>
            </p:extLst>
          </p:nvPr>
        </p:nvGraphicFramePr>
        <p:xfrm>
          <a:off x="569842" y="1286549"/>
          <a:ext cx="5420139" cy="280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Otros oficios y profesiones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Exploración y comprensión del mundo natural y social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Explica los beneficios de los servicios con que se cuenta en su localidad.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Evidencia para la maestra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Fotografía de la actividad: 1, 2 y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49881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728052"/>
              </p:ext>
            </p:extLst>
          </p:nvPr>
        </p:nvGraphicFramePr>
        <p:xfrm>
          <a:off x="6202020" y="1079469"/>
          <a:ext cx="5367128" cy="5159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Sabes qué significan esas palabras? Escribir en el cuaderno y buscar la definición en un diccionario digital o físico.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54761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Informar al estudiante que jugaremos a caras y gestos imitando algunos oficios y profesiones.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Indicar al alumno que escriba la oración “Los trabajos de mis familiares”, después entrevistar a tres familiares y  dibujar el trabajo de cada uno.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501762" y="154011"/>
            <a:ext cx="72042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Martes 11 de </a:t>
            </a:r>
            <a:r>
              <a:rPr lang="es-ES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mayo</a:t>
            </a:r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19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855624"/>
              </p:ext>
            </p:extLst>
          </p:nvPr>
        </p:nvGraphicFramePr>
        <p:xfrm>
          <a:off x="569842" y="1286549"/>
          <a:ext cx="5420139" cy="280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 lugar a la medida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Pensamiento matemático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Mide objetos o distancias mediante el uso de unidades no convencionales.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Pantalón, control, lápiz, cuaderno, libro y borrador.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Evidencia para la maestra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Fotografía de la actividad: 1, 2 y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49881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392926"/>
              </p:ext>
            </p:extLst>
          </p:nvPr>
        </p:nvGraphicFramePr>
        <p:xfrm>
          <a:off x="6202020" y="1079469"/>
          <a:ext cx="5367128" cy="5450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¿Recuerdas los materiales con los que podemos medir? ¿Podemos utilizar un control para medio objetos? Indicar que con un control mida un pantalón y realice registro en el cuaderno.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594062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Mencionar que usaremos un lápiz para medir un libro y haremos registro en el cuaderno.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Entregar al alumno o alumna un borrador y pedir que mida un cuaderno y haga anotación de cuanto midió en total.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501762" y="154011"/>
            <a:ext cx="72042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Martes 11 de </a:t>
            </a:r>
            <a:r>
              <a:rPr lang="es-ES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mayo</a:t>
            </a:r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36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369254"/>
              </p:ext>
            </p:extLst>
          </p:nvPr>
        </p:nvGraphicFramePr>
        <p:xfrm>
          <a:off x="569842" y="1286549"/>
          <a:ext cx="5420139" cy="280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Imagina, imaginaba, imaginaré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Lenguaje y Comunicación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Cuenta historias de invención propia y expresa opiniones sobre las de otros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Cuaderno, colores, hojas blancas y tijeras.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Evidencia para la maestra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Fotografía de la actividad: 1 y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Video de la actividad: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49881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951435"/>
              </p:ext>
            </p:extLst>
          </p:nvPr>
        </p:nvGraphicFramePr>
        <p:xfrm>
          <a:off x="6202020" y="1079469"/>
          <a:ext cx="5367128" cy="542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¿Te gusta inventar historias? Indicar que inventaremos una historia, pedir que dibuje el paisaje de su historia inventada.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Indicar que en hojas blancas dibuje a los personajes de su historia y los recorte. 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Usar el paisaje y los personajes para inventar la historia. Puede grabar un video o audio de evidencia.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131470" y="154011"/>
            <a:ext cx="79448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Miércoles 12 de mayo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26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359113"/>
              </p:ext>
            </p:extLst>
          </p:nvPr>
        </p:nvGraphicFramePr>
        <p:xfrm>
          <a:off x="569842" y="1286549"/>
          <a:ext cx="5420139" cy="2882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Juguemos a los oficios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Educación Física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Utiliza herramientas, instrumentos y materiales en actividades que requieren de control y precisión en sus movimientos.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Adivinanza de bombero, materiales para hacer un casco, tijeras, pegamento, agua, gises, hula </a:t>
                      </a:r>
                      <a:r>
                        <a:rPr lang="es-MX" sz="1100" b="0" kern="1200" dirty="0" err="1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hula</a:t>
                      </a: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 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Evidencia para la maestra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Fotografía de la actividad: 1, 2 y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49881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85984"/>
              </p:ext>
            </p:extLst>
          </p:nvPr>
        </p:nvGraphicFramePr>
        <p:xfrm>
          <a:off x="6202020" y="1079469"/>
          <a:ext cx="5367128" cy="5555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2326322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leer la siguiente adivinanza: “Al quemarse un edificio los llaman y llegan luego; haciendo un gran sacrificio logran apagar el fuego”  Después cuestionar ¿De qué profesión u oficio hablaremos hoy? Invitar a aprender la adivinanza y mencionarla, finalizando dibujar a un bombero y escribir el nombre.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374523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Diseñar un casco de bombero y dibujar los materiales que necesita un bombero para controlar o disminuir el fuego.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620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Salir al patio y con gises formar fuego para decirle al alumno que intente apagar el fuego, pero antes tendrá que realizar algunos ejercicios para lograrlo.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131470" y="154011"/>
            <a:ext cx="79448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Miércoles 12 de mayo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076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364322"/>
              </p:ext>
            </p:extLst>
          </p:nvPr>
        </p:nvGraphicFramePr>
        <p:xfrm>
          <a:off x="569842" y="1286549"/>
          <a:ext cx="5420139" cy="280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El cuarto de juegos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Pensamiento Matemático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Ubica objetos y lugares cuya ubicación desconoce, a través de la interpretación de relaciones espaciales y puntos de referencia.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Juguetes, imagen para localizar objetos, 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Evidencia para la maestra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Fotografía de la actividad: 1, 2 y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49881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448034"/>
              </p:ext>
            </p:extLst>
          </p:nvPr>
        </p:nvGraphicFramePr>
        <p:xfrm>
          <a:off x="6202020" y="1079469"/>
          <a:ext cx="5367128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¿Tienes un cuarto de juegos? ¿Qué significará tener uno? Indicar que escriba la oración: “Cuartos de juegos”.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Informar que jugara a localizar juguetes según se le indique. Por ejemplo: Camina 4 pasos luego voltea a la derecha y mira el suelo ¿Qué encontraste?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Localizar los objetos de una imagen según se les indique. Por ejemplo busca la bicicleta que esta a lado del carro.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475314" y="154011"/>
            <a:ext cx="72571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Jueves 13 de mayo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4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578288"/>
              </p:ext>
            </p:extLst>
          </p:nvPr>
        </p:nvGraphicFramePr>
        <p:xfrm>
          <a:off x="569842" y="1305599"/>
          <a:ext cx="5420139" cy="280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 escribo...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Lenguaje y Comunicación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Escribe instructivos, cartas, recados y señalamientos utilizando recursos propios.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Hojas blancas, colores y sobres para carta.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Evidencia para la maestra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Fotografía de la actividad: 2 y 3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Audio de las respuestas de la actividad: 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49881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39031"/>
              </p:ext>
            </p:extLst>
          </p:nvPr>
        </p:nvGraphicFramePr>
        <p:xfrm>
          <a:off x="6202020" y="1079469"/>
          <a:ext cx="5367128" cy="542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 ¿Sabes qué es una carta? ¿Conoces que es un recado o mensaje? ¿Te han escrito una carta, recado o mensaje? Grabar audio de sus respuestas.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Indicar que escribiremos un recado o mensaje para un familiar donde le informaremos que tenga un bonito día.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Comentar que realizaremos una carta para un familiar que no este cerca de nosotros, por ejemplo a un abuelito o primo lejano.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475314" y="154011"/>
            <a:ext cx="72571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Jueves 13 de mayo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663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134930"/>
              </p:ext>
            </p:extLst>
          </p:nvPr>
        </p:nvGraphicFramePr>
        <p:xfrm>
          <a:off x="569842" y="1286549"/>
          <a:ext cx="5420139" cy="2824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76886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Aviario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76886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/>
                        <a:t>Exploración y Comprensión del Mundo Natural y Social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675316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Obtiene, registra, representa y describe información para responder dudas y ampliar su conocimiento en relación con plantas, animales y otros elementos naturales.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547016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Cuaderno, colores, hojas blancas o de colores, pegamento, tijeras, abatelenguas o palos y video: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hlinkClick r:id="rId2"/>
                        </a:rPr>
                        <a:t>https://www.youtube.com/watch?v=LsT0ktJkxZw</a:t>
                      </a:r>
                      <a:endParaRPr lang="es-MX" sz="11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  <a:tr h="476886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Evidencia para la maestra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Fotografía de la actividad: 1, 2 y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49881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18115"/>
              </p:ext>
            </p:extLst>
          </p:nvPr>
        </p:nvGraphicFramePr>
        <p:xfrm>
          <a:off x="6202020" y="1079469"/>
          <a:ext cx="5367128" cy="542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¿sabes qué animales vuelan? ¿Un león puede volar? ¿Un cotorro puede volar? Indicar que dibuje los animales que conoce que vuelan.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un video en YouTube de un aviario y preguntar: ¿Sabes qué es un aviario? ¿Has visto alguno? Indicar que escriba la palabra aviario y dibuje como es un aviario.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Realizar una manualidad de una casita con un dibujo de un pajarito y comentar las características de la forma de vida de los animales que vuelan.</a:t>
                      </a:r>
                      <a:endParaRPr lang="es-MX" sz="16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419212" y="154011"/>
            <a:ext cx="73693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Viernes 14 de mayo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581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1795</Words>
  <Application>Microsoft Office PowerPoint</Application>
  <PresentationFormat>Panorámica</PresentationFormat>
  <Paragraphs>176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Rossy Del Angel Chavira</dc:creator>
  <cp:lastModifiedBy>danielalunarangela406@outlook.com</cp:lastModifiedBy>
  <cp:revision>16</cp:revision>
  <dcterms:created xsi:type="dcterms:W3CDTF">2020-09-08T22:22:41Z</dcterms:created>
  <dcterms:modified xsi:type="dcterms:W3CDTF">2021-05-08T04:29:46Z</dcterms:modified>
</cp:coreProperties>
</file>