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124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96FD7-ABEE-4960-82FB-DE65F7726850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E59F7-5693-424A-BF34-FDA386988B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99777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96FD7-ABEE-4960-82FB-DE65F7726850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E59F7-5693-424A-BF34-FDA386988B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9351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96FD7-ABEE-4960-82FB-DE65F7726850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E59F7-5693-424A-BF34-FDA386988B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3781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96FD7-ABEE-4960-82FB-DE65F7726850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E59F7-5693-424A-BF34-FDA386988B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2858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96FD7-ABEE-4960-82FB-DE65F7726850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E59F7-5693-424A-BF34-FDA386988B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8879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96FD7-ABEE-4960-82FB-DE65F7726850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E59F7-5693-424A-BF34-FDA386988B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6373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96FD7-ABEE-4960-82FB-DE65F7726850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E59F7-5693-424A-BF34-FDA386988B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9802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96FD7-ABEE-4960-82FB-DE65F7726850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E59F7-5693-424A-BF34-FDA386988B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233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96FD7-ABEE-4960-82FB-DE65F7726850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E59F7-5693-424A-BF34-FDA386988B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5017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96FD7-ABEE-4960-82FB-DE65F7726850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E59F7-5693-424A-BF34-FDA386988B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6573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96FD7-ABEE-4960-82FB-DE65F7726850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E59F7-5693-424A-BF34-FDA386988B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777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96FD7-ABEE-4960-82FB-DE65F7726850}" type="datetimeFigureOut">
              <a:rPr lang="es-MX" smtClean="0"/>
              <a:t>03/05/2021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E59F7-5693-424A-BF34-FDA386988B7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9778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LONHEADZ | Maestra dibujo, Etiquetas preescolares, Juegos didacticos para  preescolar">
            <a:extLst>
              <a:ext uri="{FF2B5EF4-FFF2-40B4-BE49-F238E27FC236}">
                <a16:creationId xmlns:a16="http://schemas.microsoft.com/office/drawing/2014/main" id="{83E1845F-51EE-4636-A143-B98A7F64EB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26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0D0AE8E6-0BA9-4E27-8626-466E66E83AAC}"/>
              </a:ext>
            </a:extLst>
          </p:cNvPr>
          <p:cNvSpPr txBox="1"/>
          <p:nvPr/>
        </p:nvSpPr>
        <p:spPr>
          <a:xfrm>
            <a:off x="1026458" y="6078070"/>
            <a:ext cx="48050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Ink Free" panose="03080402000500000000" pitchFamily="66" charset="0"/>
              </a:rPr>
              <a:t>DIARIO</a:t>
            </a:r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Ink Free" panose="03080402000500000000" pitchFamily="66" charset="0"/>
              </a:rPr>
              <a:t>DE ALUMNA PRACTICANTE</a:t>
            </a:r>
          </a:p>
        </p:txBody>
      </p:sp>
    </p:spTree>
    <p:extLst>
      <p:ext uri="{BB962C8B-B14F-4D97-AF65-F5344CB8AC3E}">
        <p14:creationId xmlns:p14="http://schemas.microsoft.com/office/powerpoint/2010/main" val="2631822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lonheadz marcos - Buscar con Google | Etiquetas preescolares, Portadas,  Dibujo de escuela">
            <a:extLst>
              <a:ext uri="{FF2B5EF4-FFF2-40B4-BE49-F238E27FC236}">
                <a16:creationId xmlns:a16="http://schemas.microsoft.com/office/drawing/2014/main" id="{0D08DC5E-0563-49B7-8705-8D0BE2BA57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22" b="2745"/>
          <a:stretch/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486326F2-9F98-4C64-B1B2-D977F252273A}"/>
              </a:ext>
            </a:extLst>
          </p:cNvPr>
          <p:cNvSpPr txBox="1"/>
          <p:nvPr/>
        </p:nvSpPr>
        <p:spPr>
          <a:xfrm>
            <a:off x="1329017" y="1395516"/>
            <a:ext cx="419996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latin typeface="Berlin Sans FB" panose="020E0602020502020306" pitchFamily="34" charset="0"/>
              </a:rPr>
              <a:t>Los juguetes</a:t>
            </a:r>
          </a:p>
          <a:p>
            <a:pPr algn="ctr"/>
            <a:endParaRPr lang="es-ES" sz="2400" b="1" dirty="0">
              <a:latin typeface="Berlin Sans FB" panose="020E0602020502020306" pitchFamily="34" charset="0"/>
            </a:endParaRPr>
          </a:p>
          <a:p>
            <a:pPr algn="ctr"/>
            <a:r>
              <a:rPr lang="es-ES" sz="2400" dirty="0">
                <a:latin typeface="Berlin Sans FB" panose="020E0602020502020306" pitchFamily="34" charset="0"/>
              </a:rPr>
              <a:t>Se envió un video con una explicación acerca de lo que son los juguetes, donde se vende, etc., posteriormente se realizo un trabalenguas sobre juguetes y los alumnos realizaron en casa, una actividad similar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03C09D9-CF6D-4D8B-9F58-78AAECAA1696}"/>
              </a:ext>
            </a:extLst>
          </p:cNvPr>
          <p:cNvSpPr txBox="1"/>
          <p:nvPr/>
        </p:nvSpPr>
        <p:spPr>
          <a:xfrm>
            <a:off x="3899646" y="131203"/>
            <a:ext cx="2958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Berlin Sans FB" panose="020E0602020502020306" pitchFamily="34" charset="0"/>
              </a:rPr>
              <a:t>03 DE MAYO DEL 2021</a:t>
            </a:r>
          </a:p>
        </p:txBody>
      </p:sp>
    </p:spTree>
    <p:extLst>
      <p:ext uri="{BB962C8B-B14F-4D97-AF65-F5344CB8AC3E}">
        <p14:creationId xmlns:p14="http://schemas.microsoft.com/office/powerpoint/2010/main" val="23529079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49</Words>
  <Application>Microsoft Office PowerPoint</Application>
  <PresentationFormat>Carta (216 x 279 mm)</PresentationFormat>
  <Paragraphs>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Berlin Sans FB</vt:lpstr>
      <vt:lpstr>Calibri</vt:lpstr>
      <vt:lpstr>Calibri Light</vt:lpstr>
      <vt:lpstr>Ink Free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Gonzalez Escobedo</dc:creator>
  <cp:lastModifiedBy>Daniela Gonzalez Escobedo</cp:lastModifiedBy>
  <cp:revision>1</cp:revision>
  <dcterms:created xsi:type="dcterms:W3CDTF">2021-05-04T00:40:31Z</dcterms:created>
  <dcterms:modified xsi:type="dcterms:W3CDTF">2021-05-04T00:43:16Z</dcterms:modified>
</cp:coreProperties>
</file>