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6FD7-ABEE-4960-82FB-DE65F7726850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59F7-5693-424A-BF34-FDA38698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977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6FD7-ABEE-4960-82FB-DE65F7726850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59F7-5693-424A-BF34-FDA38698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935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6FD7-ABEE-4960-82FB-DE65F7726850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59F7-5693-424A-BF34-FDA38698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378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6FD7-ABEE-4960-82FB-DE65F7726850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59F7-5693-424A-BF34-FDA38698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2858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6FD7-ABEE-4960-82FB-DE65F7726850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59F7-5693-424A-BF34-FDA38698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887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6FD7-ABEE-4960-82FB-DE65F7726850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59F7-5693-424A-BF34-FDA38698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637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6FD7-ABEE-4960-82FB-DE65F7726850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59F7-5693-424A-BF34-FDA38698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980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6FD7-ABEE-4960-82FB-DE65F7726850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59F7-5693-424A-BF34-FDA38698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3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6FD7-ABEE-4960-82FB-DE65F7726850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59F7-5693-424A-BF34-FDA38698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501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6FD7-ABEE-4960-82FB-DE65F7726850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59F7-5693-424A-BF34-FDA38698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657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6FD7-ABEE-4960-82FB-DE65F7726850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59F7-5693-424A-BF34-FDA38698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77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96FD7-ABEE-4960-82FB-DE65F7726850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E59F7-5693-424A-BF34-FDA386988B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977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1329017" y="1395516"/>
            <a:ext cx="41999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Berlin Sans FB" panose="020E0602020502020306" pitchFamily="34" charset="0"/>
              </a:rPr>
              <a:t>Los juguetes</a:t>
            </a:r>
          </a:p>
          <a:p>
            <a:pPr algn="ctr"/>
            <a:endParaRPr lang="es-ES" sz="2400" b="1" dirty="0">
              <a:latin typeface="Berlin Sans FB" panose="020E0602020502020306" pitchFamily="34" charset="0"/>
            </a:endParaRPr>
          </a:p>
          <a:p>
            <a:pPr algn="ctr"/>
            <a:r>
              <a:rPr lang="es-ES" sz="2400" dirty="0">
                <a:latin typeface="Berlin Sans FB" panose="020E0602020502020306" pitchFamily="34" charset="0"/>
              </a:rPr>
              <a:t>Se envió un video con una explicación acerca de lo que son los juguetes, donde se vende, etc., posteriormente se realizo un trabalenguas sobre juguetes y los alumnos realizaron en casa, una actividad similar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Berlin Sans FB" panose="020E0602020502020306" pitchFamily="34" charset="0"/>
              </a:rPr>
              <a:t>03 DE MAYO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49</Words>
  <Application>Microsoft Office PowerPoint</Application>
  <PresentationFormat>Carta (216 x 279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1</cp:revision>
  <dcterms:created xsi:type="dcterms:W3CDTF">2021-05-04T00:40:31Z</dcterms:created>
  <dcterms:modified xsi:type="dcterms:W3CDTF">2021-05-04T00:43:16Z</dcterms:modified>
</cp:coreProperties>
</file>