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03/05/2021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03/05/2021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03/05/2021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03/05/2021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03/05/2021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03/05/2021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03/05/2021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a:solidFill>
                  <a:schemeClr val="tx1">
                    <a:lumMod val="50000"/>
                    <a:lumOff val="50000"/>
                  </a:schemeClr>
                </a:solidFill>
                <a:latin typeface="Comic Sans MS" panose="030F0702030302020204" pitchFamily="66" charset="0"/>
                <a:ea typeface="Babe" panose="02000603000000000000" pitchFamily="2" charset="0"/>
              </a:rPr>
              <a:t>Lunes 3 </a:t>
            </a:r>
            <a:r>
              <a:rPr lang="es-MX" sz="1200" dirty="0">
                <a:solidFill>
                  <a:schemeClr val="tx1">
                    <a:lumMod val="50000"/>
                    <a:lumOff val="50000"/>
                  </a:schemeClr>
                </a:solidFill>
                <a:latin typeface="Comic Sans MS" panose="030F0702030302020204" pitchFamily="66" charset="0"/>
                <a:ea typeface="Babe" panose="02000603000000000000" pitchFamily="2" charset="0"/>
              </a:rPr>
              <a:t>de mayo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1940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216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311943" y="6411036"/>
            <a:ext cx="6234114" cy="2345386"/>
          </a:xfrm>
          <a:prstGeom prst="rect">
            <a:avLst/>
          </a:prstGeom>
          <a:noFill/>
        </p:spPr>
        <p:txBody>
          <a:bodyPr wrap="square" rtlCol="0">
            <a:spAutoFit/>
          </a:bodyPr>
          <a:lstStyle/>
          <a:p>
            <a:pPr>
              <a:lnSpc>
                <a:spcPct val="150000"/>
              </a:lnSpc>
            </a:pPr>
            <a:r>
              <a:rPr lang="es-MX" sz="1100" dirty="0">
                <a:solidFill>
                  <a:schemeClr val="bg1">
                    <a:lumMod val="50000"/>
                  </a:schemeClr>
                </a:solidFill>
                <a:latin typeface="Century Gothic" panose="020B0502020202020204" pitchFamily="34" charset="0"/>
                <a:ea typeface="Babe" panose="02000603000000000000" pitchFamily="2" charset="0"/>
              </a:rPr>
              <a:t>El día de hoy la asistencia fue de 15 alumnos. </a:t>
            </a:r>
          </a:p>
          <a:p>
            <a:pPr>
              <a:lnSpc>
                <a:spcPct val="150000"/>
              </a:lnSpc>
            </a:pPr>
            <a:r>
              <a:rPr lang="es-MX" sz="1100" dirty="0">
                <a:solidFill>
                  <a:schemeClr val="bg1">
                    <a:lumMod val="50000"/>
                  </a:schemeClr>
                </a:solidFill>
                <a:latin typeface="Century Gothic" panose="020B0502020202020204" pitchFamily="34" charset="0"/>
                <a:ea typeface="Babe" panose="02000603000000000000" pitchFamily="2" charset="0"/>
              </a:rPr>
              <a:t>Se implementó una nueva estrategia de mascota del aula, los alumnos se mostraron animados y empezaron a realizar comentarios sobre sus animales favoritos, considero que este tipo de dinámicas permiten el intercambio de ideas entre ellos e interacciones, que es algo que se pretende generar pero es complicado a la distancia.</a:t>
            </a:r>
          </a:p>
          <a:p>
            <a:pPr>
              <a:lnSpc>
                <a:spcPct val="150000"/>
              </a:lnSpc>
            </a:pPr>
            <a:r>
              <a:rPr lang="es-MX" sz="1100" dirty="0">
                <a:solidFill>
                  <a:schemeClr val="bg1">
                    <a:lumMod val="50000"/>
                  </a:schemeClr>
                </a:solidFill>
                <a:latin typeface="Century Gothic" panose="020B0502020202020204" pitchFamily="34" charset="0"/>
                <a:ea typeface="Babe" panose="02000603000000000000" pitchFamily="2" charset="0"/>
              </a:rPr>
              <a:t>Se logró aplicar el plan de trabajo completo, sin embargo las actividades no resultaron atractivas para los estudiantes, es necesario adecuar los materiales para que sean manipulables. La evaluación se realizó mediante cuestionamientos que generaron un análisis en los niños, de acuerdo a las imágenes que observaban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05509"/>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18</a:t>
            </a:r>
          </a:p>
        </p:txBody>
      </p:sp>
      <p:sp>
        <p:nvSpPr>
          <p:cNvPr id="14" name="Elipse 13">
            <a:extLst>
              <a:ext uri="{FF2B5EF4-FFF2-40B4-BE49-F238E27FC236}">
                <a16:creationId xmlns:a16="http://schemas.microsoft.com/office/drawing/2014/main" id="{B5D3A0F0-0313-4E2B-A953-60CB611E713D}"/>
              </a:ext>
            </a:extLst>
          </p:cNvPr>
          <p:cNvSpPr/>
          <p:nvPr/>
        </p:nvSpPr>
        <p:spPr>
          <a:xfrm>
            <a:off x="2219327" y="202151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Elipse 16">
            <a:extLst>
              <a:ext uri="{FF2B5EF4-FFF2-40B4-BE49-F238E27FC236}">
                <a16:creationId xmlns:a16="http://schemas.microsoft.com/office/drawing/2014/main" id="{6B3C203C-66E8-4F24-BCA0-D5C18922E3DA}"/>
              </a:ext>
            </a:extLst>
          </p:cNvPr>
          <p:cNvSpPr/>
          <p:nvPr/>
        </p:nvSpPr>
        <p:spPr>
          <a:xfrm>
            <a:off x="3000374" y="2207253"/>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6" name="Imagen 5">
            <a:extLst>
              <a:ext uri="{FF2B5EF4-FFF2-40B4-BE49-F238E27FC236}">
                <a16:creationId xmlns:a16="http://schemas.microsoft.com/office/drawing/2014/main" id="{530E8947-1EDA-446B-B91E-4F89C90C7CF1}"/>
              </a:ext>
            </a:extLst>
          </p:cNvPr>
          <p:cNvPicPr>
            <a:picLocks noChangeAspect="1"/>
          </p:cNvPicPr>
          <p:nvPr/>
        </p:nvPicPr>
        <p:blipFill>
          <a:blip r:embed="rId3"/>
          <a:stretch>
            <a:fillRect/>
          </a:stretch>
        </p:blipFill>
        <p:spPr>
          <a:xfrm>
            <a:off x="1773407" y="607314"/>
            <a:ext cx="3310934" cy="5078697"/>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6795</TotalTime>
  <Words>145</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91</cp:revision>
  <dcterms:created xsi:type="dcterms:W3CDTF">2020-10-06T01:28:29Z</dcterms:created>
  <dcterms:modified xsi:type="dcterms:W3CDTF">2021-05-04T04:51:34Z</dcterms:modified>
</cp:coreProperties>
</file>