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03</a:t>
            </a:r>
            <a:r>
              <a:rPr lang="es-MX" dirty="0" smtClean="0"/>
              <a:t>/05/2021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</a:t>
            </a:r>
            <a:r>
              <a:rPr lang="es-MX" sz="1200" dirty="0" err="1" smtClean="0"/>
              <a:t>diaa</a:t>
            </a:r>
            <a:r>
              <a:rPr lang="es-MX" sz="1200" dirty="0" smtClean="0"/>
              <a:t> de hoy se trabajo en clase en </a:t>
            </a:r>
            <a:r>
              <a:rPr lang="es-MX" sz="1200" dirty="0" err="1" smtClean="0"/>
              <a:t>linea</a:t>
            </a:r>
            <a:r>
              <a:rPr lang="es-MX" sz="1200" dirty="0" smtClean="0"/>
              <a:t> con el campo de exploración y comprensión del mundo natural, donde se vio el </a:t>
            </a:r>
            <a:r>
              <a:rPr lang="es-MX" sz="1200" dirty="0" err="1" smtClean="0"/>
              <a:t>aprednizaje</a:t>
            </a:r>
            <a:r>
              <a:rPr lang="es-MX" sz="1200" dirty="0" smtClean="0"/>
              <a:t> de cuidado de las mascotas, donde se les </a:t>
            </a:r>
            <a:r>
              <a:rPr lang="es-MX" sz="1200" dirty="0" err="1" smtClean="0"/>
              <a:t>solicituo</a:t>
            </a:r>
            <a:r>
              <a:rPr lang="es-MX" sz="1200" dirty="0" smtClean="0"/>
              <a:t> a los alumnos que tuvieran a  la vista a sus mascotas, para poder presentarlas y platicar sobre ellas, mencionando que mascota era y que </a:t>
            </a:r>
            <a:r>
              <a:rPr lang="es-MX" sz="1200" dirty="0" err="1" smtClean="0"/>
              <a:t>cuiddos</a:t>
            </a:r>
            <a:r>
              <a:rPr lang="es-MX" sz="1200" dirty="0" smtClean="0"/>
              <a:t> les daban, cada uno fue presentando su mascota pero los que no tenían mencionaron que animalito y les gustaría tener y como lo cuidarían, para cerrar la actividad los alumnos hicieron un dibujo de su mascota y lo presentaron a </a:t>
            </a:r>
            <a:r>
              <a:rPr lang="es-MX" sz="1200" smtClean="0"/>
              <a:t>sus compañeros 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088969" y="310824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9902</TotalTime>
  <Words>140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81</cp:revision>
  <dcterms:created xsi:type="dcterms:W3CDTF">2020-10-05T15:20:07Z</dcterms:created>
  <dcterms:modified xsi:type="dcterms:W3CDTF">2021-05-04T00:22:24Z</dcterms:modified>
</cp:coreProperties>
</file>