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278983" y="1028693"/>
            <a:ext cx="491455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7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1700" b="1" dirty="0" smtClean="0">
                <a:latin typeface="Century Gothic" panose="020B0502020202020204" pitchFamily="34" charset="0"/>
              </a:rPr>
              <a:t>Día: </a:t>
            </a:r>
            <a:r>
              <a:rPr lang="es-MX" sz="1700" dirty="0" smtClean="0">
                <a:latin typeface="Century Gothic" panose="020B0502020202020204" pitchFamily="34" charset="0"/>
              </a:rPr>
              <a:t>lunes 3 de mayo</a:t>
            </a:r>
            <a:r>
              <a:rPr lang="es-MX" sz="1700" dirty="0" smtClean="0">
                <a:latin typeface="Century Gothic" panose="020B0502020202020204" pitchFamily="34" charset="0"/>
              </a:rPr>
              <a:t> </a:t>
            </a:r>
            <a:r>
              <a:rPr lang="es-MX" sz="1700" dirty="0" smtClean="0">
                <a:latin typeface="Century Gothic" panose="020B0502020202020204" pitchFamily="34" charset="0"/>
              </a:rPr>
              <a:t>del 2021 </a:t>
            </a:r>
          </a:p>
          <a:p>
            <a:pPr algn="just"/>
            <a:r>
              <a:rPr lang="es-MX" sz="1700" b="1" dirty="0" smtClean="0">
                <a:latin typeface="Century Gothic" panose="020B0502020202020204" pitchFamily="34" charset="0"/>
              </a:rPr>
              <a:t>Estrategia</a:t>
            </a:r>
            <a:r>
              <a:rPr lang="es-MX" sz="1700" b="1" dirty="0" smtClean="0">
                <a:latin typeface="Century Gothic" panose="020B0502020202020204" pitchFamily="34" charset="0"/>
              </a:rPr>
              <a:t>: </a:t>
            </a:r>
            <a:r>
              <a:rPr lang="es-MX" sz="1700" dirty="0" smtClean="0">
                <a:latin typeface="Century Gothic" panose="020B0502020202020204" pitchFamily="34" charset="0"/>
              </a:rPr>
              <a:t>El día de hoy iniciamos situación de aprendizaje nueva que es la familia, para introducirlos al tema comenzamos porqu</a:t>
            </a:r>
            <a:r>
              <a:rPr lang="es-MX" sz="1700" dirty="0" smtClean="0">
                <a:latin typeface="Century Gothic" panose="020B0502020202020204" pitchFamily="34" charset="0"/>
              </a:rPr>
              <a:t>e el alumno se reconociera a si mismo, la primera actividad consistió en elaborar un autorretrato mientras el alumno se observaba en un espejo, la segunda actividad fue elaborar un cartel sobre todos su información personal y sus gustos y disgustos, estas dos actividades se trabajaron con el área de educación socioemocional y como actividad extra se realizo una pagina del libro de matemáticas. De los 14 alumnos que vieron la publicación de las actividades solo 12 subieron sus evidencias de trabajo.  </a:t>
            </a:r>
            <a:endParaRPr lang="es-MX" sz="1700" dirty="0" smtClean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Descripción no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56" b="24317"/>
          <a:stretch/>
        </p:blipFill>
        <p:spPr bwMode="auto">
          <a:xfrm>
            <a:off x="6324169" y="931458"/>
            <a:ext cx="4557191" cy="501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</TotalTime>
  <Words>117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88</cp:revision>
  <dcterms:created xsi:type="dcterms:W3CDTF">2021-01-12T03:37:15Z</dcterms:created>
  <dcterms:modified xsi:type="dcterms:W3CDTF">2021-05-04T04:04:56Z</dcterms:modified>
</cp:coreProperties>
</file>