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Lst>
  <p:sldSz cx="7559675" cy="10080625"/>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75" userDrawn="1">
          <p15:clr>
            <a:srgbClr val="A4A3A4"/>
          </p15:clr>
        </p15:guide>
        <p15:guide id="2" pos="2381"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794" autoAdjust="0"/>
    <p:restoredTop sz="94660"/>
  </p:normalViewPr>
  <p:slideViewPr>
    <p:cSldViewPr snapToGrid="0" showGuides="1">
      <p:cViewPr>
        <p:scale>
          <a:sx n="75" d="100"/>
          <a:sy n="75" d="100"/>
        </p:scale>
        <p:origin x="1926" y="54"/>
      </p:cViewPr>
      <p:guideLst>
        <p:guide orient="horz" pos="3175"/>
        <p:guide pos="2381"/>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566976" y="1649770"/>
            <a:ext cx="6425724" cy="3509551"/>
          </a:xfrm>
        </p:spPr>
        <p:txBody>
          <a:bodyPr anchor="b"/>
          <a:lstStyle>
            <a:lvl1pPr algn="ctr">
              <a:defRPr sz="4960"/>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944960" y="5294662"/>
            <a:ext cx="5669756" cy="2433817"/>
          </a:xfrm>
        </p:spPr>
        <p:txBody>
          <a:bodyPr/>
          <a:lstStyle>
            <a:lvl1pPr marL="0" indent="0" algn="ctr">
              <a:buNone/>
              <a:defRPr sz="1984"/>
            </a:lvl1pPr>
            <a:lvl2pPr marL="377967" indent="0" algn="ctr">
              <a:buNone/>
              <a:defRPr sz="1653"/>
            </a:lvl2pPr>
            <a:lvl3pPr marL="755934" indent="0" algn="ctr">
              <a:buNone/>
              <a:defRPr sz="1488"/>
            </a:lvl3pPr>
            <a:lvl4pPr marL="1133902" indent="0" algn="ctr">
              <a:buNone/>
              <a:defRPr sz="1323"/>
            </a:lvl4pPr>
            <a:lvl5pPr marL="1511869" indent="0" algn="ctr">
              <a:buNone/>
              <a:defRPr sz="1323"/>
            </a:lvl5pPr>
            <a:lvl6pPr marL="1889836" indent="0" algn="ctr">
              <a:buNone/>
              <a:defRPr sz="1323"/>
            </a:lvl6pPr>
            <a:lvl7pPr marL="2267803" indent="0" algn="ctr">
              <a:buNone/>
              <a:defRPr sz="1323"/>
            </a:lvl7pPr>
            <a:lvl8pPr marL="2645771" indent="0" algn="ctr">
              <a:buNone/>
              <a:defRPr sz="1323"/>
            </a:lvl8pPr>
            <a:lvl9pPr marL="3023738" indent="0" algn="ctr">
              <a:buNone/>
              <a:defRPr sz="1323"/>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FA814FBB-1319-43EC-A4FE-5C546C1CA84B}" type="datetimeFigureOut">
              <a:rPr lang="es-MX" smtClean="0"/>
              <a:t>03/05/2021</a:t>
            </a:fld>
            <a:endParaRPr lang="es-MX" dirty="0"/>
          </a:p>
        </p:txBody>
      </p:sp>
      <p:sp>
        <p:nvSpPr>
          <p:cNvPr id="5" name="Footer Placeholder 4"/>
          <p:cNvSpPr>
            <a:spLocks noGrp="1"/>
          </p:cNvSpPr>
          <p:nvPr>
            <p:ph type="ftr" sz="quarter" idx="11"/>
          </p:nvPr>
        </p:nvSpPr>
        <p:spPr/>
        <p:txBody>
          <a:bodyPr/>
          <a:lstStyle/>
          <a:p>
            <a:endParaRPr lang="es-MX" dirty="0"/>
          </a:p>
        </p:txBody>
      </p:sp>
      <p:sp>
        <p:nvSpPr>
          <p:cNvPr id="6" name="Slide Number Placeholder 5"/>
          <p:cNvSpPr>
            <a:spLocks noGrp="1"/>
          </p:cNvSpPr>
          <p:nvPr>
            <p:ph type="sldNum" sz="quarter" idx="12"/>
          </p:nvPr>
        </p:nvSpPr>
        <p:spPr/>
        <p:txBody>
          <a:bodyPr/>
          <a:lstStyle/>
          <a:p>
            <a:fld id="{5F95B18E-B490-4207-B555-618E4C740FE7}" type="slidenum">
              <a:rPr lang="es-MX" smtClean="0"/>
              <a:t>‹Nº›</a:t>
            </a:fld>
            <a:endParaRPr lang="es-MX" dirty="0"/>
          </a:p>
        </p:txBody>
      </p:sp>
    </p:spTree>
    <p:extLst>
      <p:ext uri="{BB962C8B-B14F-4D97-AF65-F5344CB8AC3E}">
        <p14:creationId xmlns:p14="http://schemas.microsoft.com/office/powerpoint/2010/main" val="7445781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FA814FBB-1319-43EC-A4FE-5C546C1CA84B}" type="datetimeFigureOut">
              <a:rPr lang="es-MX" smtClean="0"/>
              <a:t>03/05/2021</a:t>
            </a:fld>
            <a:endParaRPr lang="es-MX" dirty="0"/>
          </a:p>
        </p:txBody>
      </p:sp>
      <p:sp>
        <p:nvSpPr>
          <p:cNvPr id="5" name="Footer Placeholder 4"/>
          <p:cNvSpPr>
            <a:spLocks noGrp="1"/>
          </p:cNvSpPr>
          <p:nvPr>
            <p:ph type="ftr" sz="quarter" idx="11"/>
          </p:nvPr>
        </p:nvSpPr>
        <p:spPr/>
        <p:txBody>
          <a:bodyPr/>
          <a:lstStyle/>
          <a:p>
            <a:endParaRPr lang="es-MX" dirty="0"/>
          </a:p>
        </p:txBody>
      </p:sp>
      <p:sp>
        <p:nvSpPr>
          <p:cNvPr id="6" name="Slide Number Placeholder 5"/>
          <p:cNvSpPr>
            <a:spLocks noGrp="1"/>
          </p:cNvSpPr>
          <p:nvPr>
            <p:ph type="sldNum" sz="quarter" idx="12"/>
          </p:nvPr>
        </p:nvSpPr>
        <p:spPr/>
        <p:txBody>
          <a:bodyPr/>
          <a:lstStyle/>
          <a:p>
            <a:fld id="{5F95B18E-B490-4207-B555-618E4C740FE7}" type="slidenum">
              <a:rPr lang="es-MX" smtClean="0"/>
              <a:t>‹Nº›</a:t>
            </a:fld>
            <a:endParaRPr lang="es-MX" dirty="0"/>
          </a:p>
        </p:txBody>
      </p:sp>
    </p:spTree>
    <p:extLst>
      <p:ext uri="{BB962C8B-B14F-4D97-AF65-F5344CB8AC3E}">
        <p14:creationId xmlns:p14="http://schemas.microsoft.com/office/powerpoint/2010/main" val="37628496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409893" y="536700"/>
            <a:ext cx="1630055" cy="8542864"/>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519728" y="536700"/>
            <a:ext cx="4795669" cy="8542864"/>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FA814FBB-1319-43EC-A4FE-5C546C1CA84B}" type="datetimeFigureOut">
              <a:rPr lang="es-MX" smtClean="0"/>
              <a:t>03/05/2021</a:t>
            </a:fld>
            <a:endParaRPr lang="es-MX" dirty="0"/>
          </a:p>
        </p:txBody>
      </p:sp>
      <p:sp>
        <p:nvSpPr>
          <p:cNvPr id="5" name="Footer Placeholder 4"/>
          <p:cNvSpPr>
            <a:spLocks noGrp="1"/>
          </p:cNvSpPr>
          <p:nvPr>
            <p:ph type="ftr" sz="quarter" idx="11"/>
          </p:nvPr>
        </p:nvSpPr>
        <p:spPr/>
        <p:txBody>
          <a:bodyPr/>
          <a:lstStyle/>
          <a:p>
            <a:endParaRPr lang="es-MX" dirty="0"/>
          </a:p>
        </p:txBody>
      </p:sp>
      <p:sp>
        <p:nvSpPr>
          <p:cNvPr id="6" name="Slide Number Placeholder 5"/>
          <p:cNvSpPr>
            <a:spLocks noGrp="1"/>
          </p:cNvSpPr>
          <p:nvPr>
            <p:ph type="sldNum" sz="quarter" idx="12"/>
          </p:nvPr>
        </p:nvSpPr>
        <p:spPr/>
        <p:txBody>
          <a:bodyPr/>
          <a:lstStyle/>
          <a:p>
            <a:fld id="{5F95B18E-B490-4207-B555-618E4C740FE7}" type="slidenum">
              <a:rPr lang="es-MX" smtClean="0"/>
              <a:t>‹Nº›</a:t>
            </a:fld>
            <a:endParaRPr lang="es-MX" dirty="0"/>
          </a:p>
        </p:txBody>
      </p:sp>
    </p:spTree>
    <p:extLst>
      <p:ext uri="{BB962C8B-B14F-4D97-AF65-F5344CB8AC3E}">
        <p14:creationId xmlns:p14="http://schemas.microsoft.com/office/powerpoint/2010/main" val="7457599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FA814FBB-1319-43EC-A4FE-5C546C1CA84B}" type="datetimeFigureOut">
              <a:rPr lang="es-MX" smtClean="0"/>
              <a:t>03/05/2021</a:t>
            </a:fld>
            <a:endParaRPr lang="es-MX" dirty="0"/>
          </a:p>
        </p:txBody>
      </p:sp>
      <p:sp>
        <p:nvSpPr>
          <p:cNvPr id="5" name="Footer Placeholder 4"/>
          <p:cNvSpPr>
            <a:spLocks noGrp="1"/>
          </p:cNvSpPr>
          <p:nvPr>
            <p:ph type="ftr" sz="quarter" idx="11"/>
          </p:nvPr>
        </p:nvSpPr>
        <p:spPr/>
        <p:txBody>
          <a:bodyPr/>
          <a:lstStyle/>
          <a:p>
            <a:endParaRPr lang="es-MX" dirty="0"/>
          </a:p>
        </p:txBody>
      </p:sp>
      <p:sp>
        <p:nvSpPr>
          <p:cNvPr id="6" name="Slide Number Placeholder 5"/>
          <p:cNvSpPr>
            <a:spLocks noGrp="1"/>
          </p:cNvSpPr>
          <p:nvPr>
            <p:ph type="sldNum" sz="quarter" idx="12"/>
          </p:nvPr>
        </p:nvSpPr>
        <p:spPr/>
        <p:txBody>
          <a:bodyPr/>
          <a:lstStyle/>
          <a:p>
            <a:fld id="{5F95B18E-B490-4207-B555-618E4C740FE7}" type="slidenum">
              <a:rPr lang="es-MX" smtClean="0"/>
              <a:t>‹Nº›</a:t>
            </a:fld>
            <a:endParaRPr lang="es-MX" dirty="0"/>
          </a:p>
        </p:txBody>
      </p:sp>
    </p:spTree>
    <p:extLst>
      <p:ext uri="{BB962C8B-B14F-4D97-AF65-F5344CB8AC3E}">
        <p14:creationId xmlns:p14="http://schemas.microsoft.com/office/powerpoint/2010/main" val="33602620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515791" y="2513159"/>
            <a:ext cx="6520220" cy="4193259"/>
          </a:xfrm>
        </p:spPr>
        <p:txBody>
          <a:bodyPr anchor="b"/>
          <a:lstStyle>
            <a:lvl1pPr>
              <a:defRPr sz="4960"/>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515791" y="6746088"/>
            <a:ext cx="6520220" cy="2205136"/>
          </a:xfrm>
        </p:spPr>
        <p:txBody>
          <a:bodyPr/>
          <a:lstStyle>
            <a:lvl1pPr marL="0" indent="0">
              <a:buNone/>
              <a:defRPr sz="1984">
                <a:solidFill>
                  <a:schemeClr val="tx1"/>
                </a:solidFill>
              </a:defRPr>
            </a:lvl1pPr>
            <a:lvl2pPr marL="377967" indent="0">
              <a:buNone/>
              <a:defRPr sz="1653">
                <a:solidFill>
                  <a:schemeClr val="tx1">
                    <a:tint val="75000"/>
                  </a:schemeClr>
                </a:solidFill>
              </a:defRPr>
            </a:lvl2pPr>
            <a:lvl3pPr marL="755934" indent="0">
              <a:buNone/>
              <a:defRPr sz="1488">
                <a:solidFill>
                  <a:schemeClr val="tx1">
                    <a:tint val="75000"/>
                  </a:schemeClr>
                </a:solidFill>
              </a:defRPr>
            </a:lvl3pPr>
            <a:lvl4pPr marL="1133902" indent="0">
              <a:buNone/>
              <a:defRPr sz="1323">
                <a:solidFill>
                  <a:schemeClr val="tx1">
                    <a:tint val="75000"/>
                  </a:schemeClr>
                </a:solidFill>
              </a:defRPr>
            </a:lvl4pPr>
            <a:lvl5pPr marL="1511869" indent="0">
              <a:buNone/>
              <a:defRPr sz="1323">
                <a:solidFill>
                  <a:schemeClr val="tx1">
                    <a:tint val="75000"/>
                  </a:schemeClr>
                </a:solidFill>
              </a:defRPr>
            </a:lvl5pPr>
            <a:lvl6pPr marL="1889836" indent="0">
              <a:buNone/>
              <a:defRPr sz="1323">
                <a:solidFill>
                  <a:schemeClr val="tx1">
                    <a:tint val="75000"/>
                  </a:schemeClr>
                </a:solidFill>
              </a:defRPr>
            </a:lvl6pPr>
            <a:lvl7pPr marL="2267803" indent="0">
              <a:buNone/>
              <a:defRPr sz="1323">
                <a:solidFill>
                  <a:schemeClr val="tx1">
                    <a:tint val="75000"/>
                  </a:schemeClr>
                </a:solidFill>
              </a:defRPr>
            </a:lvl7pPr>
            <a:lvl8pPr marL="2645771" indent="0">
              <a:buNone/>
              <a:defRPr sz="1323">
                <a:solidFill>
                  <a:schemeClr val="tx1">
                    <a:tint val="75000"/>
                  </a:schemeClr>
                </a:solidFill>
              </a:defRPr>
            </a:lvl8pPr>
            <a:lvl9pPr marL="3023738" indent="0">
              <a:buNone/>
              <a:defRPr sz="1323">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FA814FBB-1319-43EC-A4FE-5C546C1CA84B}" type="datetimeFigureOut">
              <a:rPr lang="es-MX" smtClean="0"/>
              <a:t>03/05/2021</a:t>
            </a:fld>
            <a:endParaRPr lang="es-MX" dirty="0"/>
          </a:p>
        </p:txBody>
      </p:sp>
      <p:sp>
        <p:nvSpPr>
          <p:cNvPr id="5" name="Footer Placeholder 4"/>
          <p:cNvSpPr>
            <a:spLocks noGrp="1"/>
          </p:cNvSpPr>
          <p:nvPr>
            <p:ph type="ftr" sz="quarter" idx="11"/>
          </p:nvPr>
        </p:nvSpPr>
        <p:spPr/>
        <p:txBody>
          <a:bodyPr/>
          <a:lstStyle/>
          <a:p>
            <a:endParaRPr lang="es-MX" dirty="0"/>
          </a:p>
        </p:txBody>
      </p:sp>
      <p:sp>
        <p:nvSpPr>
          <p:cNvPr id="6" name="Slide Number Placeholder 5"/>
          <p:cNvSpPr>
            <a:spLocks noGrp="1"/>
          </p:cNvSpPr>
          <p:nvPr>
            <p:ph type="sldNum" sz="quarter" idx="12"/>
          </p:nvPr>
        </p:nvSpPr>
        <p:spPr/>
        <p:txBody>
          <a:bodyPr/>
          <a:lstStyle/>
          <a:p>
            <a:fld id="{5F95B18E-B490-4207-B555-618E4C740FE7}" type="slidenum">
              <a:rPr lang="es-MX" smtClean="0"/>
              <a:t>‹Nº›</a:t>
            </a:fld>
            <a:endParaRPr lang="es-MX" dirty="0"/>
          </a:p>
        </p:txBody>
      </p:sp>
    </p:spTree>
    <p:extLst>
      <p:ext uri="{BB962C8B-B14F-4D97-AF65-F5344CB8AC3E}">
        <p14:creationId xmlns:p14="http://schemas.microsoft.com/office/powerpoint/2010/main" val="4427397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519728" y="2683500"/>
            <a:ext cx="3212862" cy="6396064"/>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3827085" y="2683500"/>
            <a:ext cx="3212862" cy="6396064"/>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FA814FBB-1319-43EC-A4FE-5C546C1CA84B}" type="datetimeFigureOut">
              <a:rPr lang="es-MX" smtClean="0"/>
              <a:t>03/05/2021</a:t>
            </a:fld>
            <a:endParaRPr lang="es-MX" dirty="0"/>
          </a:p>
        </p:txBody>
      </p:sp>
      <p:sp>
        <p:nvSpPr>
          <p:cNvPr id="6" name="Footer Placeholder 5"/>
          <p:cNvSpPr>
            <a:spLocks noGrp="1"/>
          </p:cNvSpPr>
          <p:nvPr>
            <p:ph type="ftr" sz="quarter" idx="11"/>
          </p:nvPr>
        </p:nvSpPr>
        <p:spPr/>
        <p:txBody>
          <a:bodyPr/>
          <a:lstStyle/>
          <a:p>
            <a:endParaRPr lang="es-MX" dirty="0"/>
          </a:p>
        </p:txBody>
      </p:sp>
      <p:sp>
        <p:nvSpPr>
          <p:cNvPr id="7" name="Slide Number Placeholder 6"/>
          <p:cNvSpPr>
            <a:spLocks noGrp="1"/>
          </p:cNvSpPr>
          <p:nvPr>
            <p:ph type="sldNum" sz="quarter" idx="12"/>
          </p:nvPr>
        </p:nvSpPr>
        <p:spPr/>
        <p:txBody>
          <a:bodyPr/>
          <a:lstStyle/>
          <a:p>
            <a:fld id="{5F95B18E-B490-4207-B555-618E4C740FE7}" type="slidenum">
              <a:rPr lang="es-MX" smtClean="0"/>
              <a:t>‹Nº›</a:t>
            </a:fld>
            <a:endParaRPr lang="es-MX" dirty="0"/>
          </a:p>
        </p:txBody>
      </p:sp>
    </p:spTree>
    <p:extLst>
      <p:ext uri="{BB962C8B-B14F-4D97-AF65-F5344CB8AC3E}">
        <p14:creationId xmlns:p14="http://schemas.microsoft.com/office/powerpoint/2010/main" val="39830345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520712" y="536702"/>
            <a:ext cx="6520220" cy="1948455"/>
          </a:xfrm>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520713" y="2471154"/>
            <a:ext cx="3198096" cy="1211074"/>
          </a:xfrm>
        </p:spPr>
        <p:txBody>
          <a:bodyPr anchor="b"/>
          <a:lstStyle>
            <a:lvl1pPr marL="0" indent="0">
              <a:buNone/>
              <a:defRPr sz="1984" b="1"/>
            </a:lvl1pPr>
            <a:lvl2pPr marL="377967" indent="0">
              <a:buNone/>
              <a:defRPr sz="1653" b="1"/>
            </a:lvl2pPr>
            <a:lvl3pPr marL="755934" indent="0">
              <a:buNone/>
              <a:defRPr sz="1488" b="1"/>
            </a:lvl3pPr>
            <a:lvl4pPr marL="1133902" indent="0">
              <a:buNone/>
              <a:defRPr sz="1323" b="1"/>
            </a:lvl4pPr>
            <a:lvl5pPr marL="1511869" indent="0">
              <a:buNone/>
              <a:defRPr sz="1323" b="1"/>
            </a:lvl5pPr>
            <a:lvl6pPr marL="1889836" indent="0">
              <a:buNone/>
              <a:defRPr sz="1323" b="1"/>
            </a:lvl6pPr>
            <a:lvl7pPr marL="2267803" indent="0">
              <a:buNone/>
              <a:defRPr sz="1323" b="1"/>
            </a:lvl7pPr>
            <a:lvl8pPr marL="2645771" indent="0">
              <a:buNone/>
              <a:defRPr sz="1323" b="1"/>
            </a:lvl8pPr>
            <a:lvl9pPr marL="3023738" indent="0">
              <a:buNone/>
              <a:defRPr sz="1323" b="1"/>
            </a:lvl9pPr>
          </a:lstStyle>
          <a:p>
            <a:pPr lvl="0"/>
            <a:r>
              <a:rPr lang="es-ES"/>
              <a:t>Haga clic para modificar los estilos de texto del patrón</a:t>
            </a:r>
          </a:p>
        </p:txBody>
      </p:sp>
      <p:sp>
        <p:nvSpPr>
          <p:cNvPr id="4" name="Content Placeholder 3"/>
          <p:cNvSpPr>
            <a:spLocks noGrp="1"/>
          </p:cNvSpPr>
          <p:nvPr>
            <p:ph sz="half" idx="2"/>
          </p:nvPr>
        </p:nvSpPr>
        <p:spPr>
          <a:xfrm>
            <a:off x="520713" y="3682228"/>
            <a:ext cx="3198096" cy="5416003"/>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3827086" y="2471154"/>
            <a:ext cx="3213847" cy="1211074"/>
          </a:xfrm>
        </p:spPr>
        <p:txBody>
          <a:bodyPr anchor="b"/>
          <a:lstStyle>
            <a:lvl1pPr marL="0" indent="0">
              <a:buNone/>
              <a:defRPr sz="1984" b="1"/>
            </a:lvl1pPr>
            <a:lvl2pPr marL="377967" indent="0">
              <a:buNone/>
              <a:defRPr sz="1653" b="1"/>
            </a:lvl2pPr>
            <a:lvl3pPr marL="755934" indent="0">
              <a:buNone/>
              <a:defRPr sz="1488" b="1"/>
            </a:lvl3pPr>
            <a:lvl4pPr marL="1133902" indent="0">
              <a:buNone/>
              <a:defRPr sz="1323" b="1"/>
            </a:lvl4pPr>
            <a:lvl5pPr marL="1511869" indent="0">
              <a:buNone/>
              <a:defRPr sz="1323" b="1"/>
            </a:lvl5pPr>
            <a:lvl6pPr marL="1889836" indent="0">
              <a:buNone/>
              <a:defRPr sz="1323" b="1"/>
            </a:lvl6pPr>
            <a:lvl7pPr marL="2267803" indent="0">
              <a:buNone/>
              <a:defRPr sz="1323" b="1"/>
            </a:lvl7pPr>
            <a:lvl8pPr marL="2645771" indent="0">
              <a:buNone/>
              <a:defRPr sz="1323" b="1"/>
            </a:lvl8pPr>
            <a:lvl9pPr marL="3023738" indent="0">
              <a:buNone/>
              <a:defRPr sz="1323" b="1"/>
            </a:lvl9pPr>
          </a:lstStyle>
          <a:p>
            <a:pPr lvl="0"/>
            <a:r>
              <a:rPr lang="es-ES"/>
              <a:t>Haga clic para modificar los estilos de texto del patrón</a:t>
            </a:r>
          </a:p>
        </p:txBody>
      </p:sp>
      <p:sp>
        <p:nvSpPr>
          <p:cNvPr id="6" name="Content Placeholder 5"/>
          <p:cNvSpPr>
            <a:spLocks noGrp="1"/>
          </p:cNvSpPr>
          <p:nvPr>
            <p:ph sz="quarter" idx="4"/>
          </p:nvPr>
        </p:nvSpPr>
        <p:spPr>
          <a:xfrm>
            <a:off x="3827086" y="3682228"/>
            <a:ext cx="3213847" cy="5416003"/>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FA814FBB-1319-43EC-A4FE-5C546C1CA84B}" type="datetimeFigureOut">
              <a:rPr lang="es-MX" smtClean="0"/>
              <a:t>03/05/2021</a:t>
            </a:fld>
            <a:endParaRPr lang="es-MX" dirty="0"/>
          </a:p>
        </p:txBody>
      </p:sp>
      <p:sp>
        <p:nvSpPr>
          <p:cNvPr id="8" name="Footer Placeholder 7"/>
          <p:cNvSpPr>
            <a:spLocks noGrp="1"/>
          </p:cNvSpPr>
          <p:nvPr>
            <p:ph type="ftr" sz="quarter" idx="11"/>
          </p:nvPr>
        </p:nvSpPr>
        <p:spPr/>
        <p:txBody>
          <a:bodyPr/>
          <a:lstStyle/>
          <a:p>
            <a:endParaRPr lang="es-MX" dirty="0"/>
          </a:p>
        </p:txBody>
      </p:sp>
      <p:sp>
        <p:nvSpPr>
          <p:cNvPr id="9" name="Slide Number Placeholder 8"/>
          <p:cNvSpPr>
            <a:spLocks noGrp="1"/>
          </p:cNvSpPr>
          <p:nvPr>
            <p:ph type="sldNum" sz="quarter" idx="12"/>
          </p:nvPr>
        </p:nvSpPr>
        <p:spPr/>
        <p:txBody>
          <a:bodyPr/>
          <a:lstStyle/>
          <a:p>
            <a:fld id="{5F95B18E-B490-4207-B555-618E4C740FE7}" type="slidenum">
              <a:rPr lang="es-MX" smtClean="0"/>
              <a:t>‹Nº›</a:t>
            </a:fld>
            <a:endParaRPr lang="es-MX" dirty="0"/>
          </a:p>
        </p:txBody>
      </p:sp>
    </p:spTree>
    <p:extLst>
      <p:ext uri="{BB962C8B-B14F-4D97-AF65-F5344CB8AC3E}">
        <p14:creationId xmlns:p14="http://schemas.microsoft.com/office/powerpoint/2010/main" val="18148140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FA814FBB-1319-43EC-A4FE-5C546C1CA84B}" type="datetimeFigureOut">
              <a:rPr lang="es-MX" smtClean="0"/>
              <a:t>03/05/2021</a:t>
            </a:fld>
            <a:endParaRPr lang="es-MX" dirty="0"/>
          </a:p>
        </p:txBody>
      </p:sp>
      <p:sp>
        <p:nvSpPr>
          <p:cNvPr id="4" name="Footer Placeholder 3"/>
          <p:cNvSpPr>
            <a:spLocks noGrp="1"/>
          </p:cNvSpPr>
          <p:nvPr>
            <p:ph type="ftr" sz="quarter" idx="11"/>
          </p:nvPr>
        </p:nvSpPr>
        <p:spPr/>
        <p:txBody>
          <a:bodyPr/>
          <a:lstStyle/>
          <a:p>
            <a:endParaRPr lang="es-MX" dirty="0"/>
          </a:p>
        </p:txBody>
      </p:sp>
      <p:sp>
        <p:nvSpPr>
          <p:cNvPr id="5" name="Slide Number Placeholder 4"/>
          <p:cNvSpPr>
            <a:spLocks noGrp="1"/>
          </p:cNvSpPr>
          <p:nvPr>
            <p:ph type="sldNum" sz="quarter" idx="12"/>
          </p:nvPr>
        </p:nvSpPr>
        <p:spPr/>
        <p:txBody>
          <a:bodyPr/>
          <a:lstStyle/>
          <a:p>
            <a:fld id="{5F95B18E-B490-4207-B555-618E4C740FE7}" type="slidenum">
              <a:rPr lang="es-MX" smtClean="0"/>
              <a:t>‹Nº›</a:t>
            </a:fld>
            <a:endParaRPr lang="es-MX" dirty="0"/>
          </a:p>
        </p:txBody>
      </p:sp>
    </p:spTree>
    <p:extLst>
      <p:ext uri="{BB962C8B-B14F-4D97-AF65-F5344CB8AC3E}">
        <p14:creationId xmlns:p14="http://schemas.microsoft.com/office/powerpoint/2010/main" val="5659895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A814FBB-1319-43EC-A4FE-5C546C1CA84B}" type="datetimeFigureOut">
              <a:rPr lang="es-MX" smtClean="0"/>
              <a:t>03/05/2021</a:t>
            </a:fld>
            <a:endParaRPr lang="es-MX" dirty="0"/>
          </a:p>
        </p:txBody>
      </p:sp>
      <p:sp>
        <p:nvSpPr>
          <p:cNvPr id="3" name="Footer Placeholder 2"/>
          <p:cNvSpPr>
            <a:spLocks noGrp="1"/>
          </p:cNvSpPr>
          <p:nvPr>
            <p:ph type="ftr" sz="quarter" idx="11"/>
          </p:nvPr>
        </p:nvSpPr>
        <p:spPr/>
        <p:txBody>
          <a:bodyPr/>
          <a:lstStyle/>
          <a:p>
            <a:endParaRPr lang="es-MX" dirty="0"/>
          </a:p>
        </p:txBody>
      </p:sp>
      <p:sp>
        <p:nvSpPr>
          <p:cNvPr id="4" name="Slide Number Placeholder 3"/>
          <p:cNvSpPr>
            <a:spLocks noGrp="1"/>
          </p:cNvSpPr>
          <p:nvPr>
            <p:ph type="sldNum" sz="quarter" idx="12"/>
          </p:nvPr>
        </p:nvSpPr>
        <p:spPr/>
        <p:txBody>
          <a:bodyPr/>
          <a:lstStyle/>
          <a:p>
            <a:fld id="{5F95B18E-B490-4207-B555-618E4C740FE7}" type="slidenum">
              <a:rPr lang="es-MX" smtClean="0"/>
              <a:t>‹Nº›</a:t>
            </a:fld>
            <a:endParaRPr lang="es-MX" dirty="0"/>
          </a:p>
        </p:txBody>
      </p:sp>
    </p:spTree>
    <p:extLst>
      <p:ext uri="{BB962C8B-B14F-4D97-AF65-F5344CB8AC3E}">
        <p14:creationId xmlns:p14="http://schemas.microsoft.com/office/powerpoint/2010/main" val="3513368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520712" y="672042"/>
            <a:ext cx="2438192" cy="2352146"/>
          </a:xfrm>
        </p:spPr>
        <p:txBody>
          <a:bodyPr anchor="b"/>
          <a:lstStyle>
            <a:lvl1pPr>
              <a:defRPr sz="2645"/>
            </a:lvl1pPr>
          </a:lstStyle>
          <a:p>
            <a:r>
              <a:rPr lang="es-ES"/>
              <a:t>Haga clic para modificar el estilo de título del patrón</a:t>
            </a:r>
            <a:endParaRPr lang="en-US" dirty="0"/>
          </a:p>
        </p:txBody>
      </p:sp>
      <p:sp>
        <p:nvSpPr>
          <p:cNvPr id="3" name="Content Placeholder 2"/>
          <p:cNvSpPr>
            <a:spLocks noGrp="1"/>
          </p:cNvSpPr>
          <p:nvPr>
            <p:ph idx="1"/>
          </p:nvPr>
        </p:nvSpPr>
        <p:spPr>
          <a:xfrm>
            <a:off x="3213847" y="1451426"/>
            <a:ext cx="3827085" cy="7163777"/>
          </a:xfrm>
        </p:spPr>
        <p:txBody>
          <a:bodyPr/>
          <a:lstStyle>
            <a:lvl1pPr>
              <a:defRPr sz="2645"/>
            </a:lvl1pPr>
            <a:lvl2pPr>
              <a:defRPr sz="2315"/>
            </a:lvl2pPr>
            <a:lvl3pPr>
              <a:defRPr sz="1984"/>
            </a:lvl3pPr>
            <a:lvl4pPr>
              <a:defRPr sz="1653"/>
            </a:lvl4pPr>
            <a:lvl5pPr>
              <a:defRPr sz="1653"/>
            </a:lvl5pPr>
            <a:lvl6pPr>
              <a:defRPr sz="1653"/>
            </a:lvl6pPr>
            <a:lvl7pPr>
              <a:defRPr sz="1653"/>
            </a:lvl7pPr>
            <a:lvl8pPr>
              <a:defRPr sz="1653"/>
            </a:lvl8pPr>
            <a:lvl9pPr>
              <a:defRPr sz="1653"/>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520712" y="3024188"/>
            <a:ext cx="2438192" cy="5602681"/>
          </a:xfrm>
        </p:spPr>
        <p:txBody>
          <a:bodyPr/>
          <a:lstStyle>
            <a:lvl1pPr marL="0" indent="0">
              <a:buNone/>
              <a:defRPr sz="1323"/>
            </a:lvl1pPr>
            <a:lvl2pPr marL="377967" indent="0">
              <a:buNone/>
              <a:defRPr sz="1157"/>
            </a:lvl2pPr>
            <a:lvl3pPr marL="755934" indent="0">
              <a:buNone/>
              <a:defRPr sz="992"/>
            </a:lvl3pPr>
            <a:lvl4pPr marL="1133902" indent="0">
              <a:buNone/>
              <a:defRPr sz="827"/>
            </a:lvl4pPr>
            <a:lvl5pPr marL="1511869" indent="0">
              <a:buNone/>
              <a:defRPr sz="827"/>
            </a:lvl5pPr>
            <a:lvl6pPr marL="1889836" indent="0">
              <a:buNone/>
              <a:defRPr sz="827"/>
            </a:lvl6pPr>
            <a:lvl7pPr marL="2267803" indent="0">
              <a:buNone/>
              <a:defRPr sz="827"/>
            </a:lvl7pPr>
            <a:lvl8pPr marL="2645771" indent="0">
              <a:buNone/>
              <a:defRPr sz="827"/>
            </a:lvl8pPr>
            <a:lvl9pPr marL="3023738" indent="0">
              <a:buNone/>
              <a:defRPr sz="827"/>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FA814FBB-1319-43EC-A4FE-5C546C1CA84B}" type="datetimeFigureOut">
              <a:rPr lang="es-MX" smtClean="0"/>
              <a:t>03/05/2021</a:t>
            </a:fld>
            <a:endParaRPr lang="es-MX" dirty="0"/>
          </a:p>
        </p:txBody>
      </p:sp>
      <p:sp>
        <p:nvSpPr>
          <p:cNvPr id="6" name="Footer Placeholder 5"/>
          <p:cNvSpPr>
            <a:spLocks noGrp="1"/>
          </p:cNvSpPr>
          <p:nvPr>
            <p:ph type="ftr" sz="quarter" idx="11"/>
          </p:nvPr>
        </p:nvSpPr>
        <p:spPr/>
        <p:txBody>
          <a:bodyPr/>
          <a:lstStyle/>
          <a:p>
            <a:endParaRPr lang="es-MX" dirty="0"/>
          </a:p>
        </p:txBody>
      </p:sp>
      <p:sp>
        <p:nvSpPr>
          <p:cNvPr id="7" name="Slide Number Placeholder 6"/>
          <p:cNvSpPr>
            <a:spLocks noGrp="1"/>
          </p:cNvSpPr>
          <p:nvPr>
            <p:ph type="sldNum" sz="quarter" idx="12"/>
          </p:nvPr>
        </p:nvSpPr>
        <p:spPr/>
        <p:txBody>
          <a:bodyPr/>
          <a:lstStyle/>
          <a:p>
            <a:fld id="{5F95B18E-B490-4207-B555-618E4C740FE7}" type="slidenum">
              <a:rPr lang="es-MX" smtClean="0"/>
              <a:t>‹Nº›</a:t>
            </a:fld>
            <a:endParaRPr lang="es-MX" dirty="0"/>
          </a:p>
        </p:txBody>
      </p:sp>
    </p:spTree>
    <p:extLst>
      <p:ext uri="{BB962C8B-B14F-4D97-AF65-F5344CB8AC3E}">
        <p14:creationId xmlns:p14="http://schemas.microsoft.com/office/powerpoint/2010/main" val="25955162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520712" y="672042"/>
            <a:ext cx="2438192" cy="2352146"/>
          </a:xfrm>
        </p:spPr>
        <p:txBody>
          <a:bodyPr anchor="b"/>
          <a:lstStyle>
            <a:lvl1pPr>
              <a:defRPr sz="2645"/>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3213847" y="1451426"/>
            <a:ext cx="3827085" cy="7163777"/>
          </a:xfrm>
        </p:spPr>
        <p:txBody>
          <a:bodyPr anchor="t"/>
          <a:lstStyle>
            <a:lvl1pPr marL="0" indent="0">
              <a:buNone/>
              <a:defRPr sz="2645"/>
            </a:lvl1pPr>
            <a:lvl2pPr marL="377967" indent="0">
              <a:buNone/>
              <a:defRPr sz="2315"/>
            </a:lvl2pPr>
            <a:lvl3pPr marL="755934" indent="0">
              <a:buNone/>
              <a:defRPr sz="1984"/>
            </a:lvl3pPr>
            <a:lvl4pPr marL="1133902" indent="0">
              <a:buNone/>
              <a:defRPr sz="1653"/>
            </a:lvl4pPr>
            <a:lvl5pPr marL="1511869" indent="0">
              <a:buNone/>
              <a:defRPr sz="1653"/>
            </a:lvl5pPr>
            <a:lvl6pPr marL="1889836" indent="0">
              <a:buNone/>
              <a:defRPr sz="1653"/>
            </a:lvl6pPr>
            <a:lvl7pPr marL="2267803" indent="0">
              <a:buNone/>
              <a:defRPr sz="1653"/>
            </a:lvl7pPr>
            <a:lvl8pPr marL="2645771" indent="0">
              <a:buNone/>
              <a:defRPr sz="1653"/>
            </a:lvl8pPr>
            <a:lvl9pPr marL="3023738" indent="0">
              <a:buNone/>
              <a:defRPr sz="1653"/>
            </a:lvl9pPr>
          </a:lstStyle>
          <a:p>
            <a:r>
              <a:rPr lang="es-ES" dirty="0"/>
              <a:t>Haga clic en el icono para agregar una imagen</a:t>
            </a:r>
            <a:endParaRPr lang="en-US" dirty="0"/>
          </a:p>
        </p:txBody>
      </p:sp>
      <p:sp>
        <p:nvSpPr>
          <p:cNvPr id="4" name="Text Placeholder 3"/>
          <p:cNvSpPr>
            <a:spLocks noGrp="1"/>
          </p:cNvSpPr>
          <p:nvPr>
            <p:ph type="body" sz="half" idx="2"/>
          </p:nvPr>
        </p:nvSpPr>
        <p:spPr>
          <a:xfrm>
            <a:off x="520712" y="3024188"/>
            <a:ext cx="2438192" cy="5602681"/>
          </a:xfrm>
        </p:spPr>
        <p:txBody>
          <a:bodyPr/>
          <a:lstStyle>
            <a:lvl1pPr marL="0" indent="0">
              <a:buNone/>
              <a:defRPr sz="1323"/>
            </a:lvl1pPr>
            <a:lvl2pPr marL="377967" indent="0">
              <a:buNone/>
              <a:defRPr sz="1157"/>
            </a:lvl2pPr>
            <a:lvl3pPr marL="755934" indent="0">
              <a:buNone/>
              <a:defRPr sz="992"/>
            </a:lvl3pPr>
            <a:lvl4pPr marL="1133902" indent="0">
              <a:buNone/>
              <a:defRPr sz="827"/>
            </a:lvl4pPr>
            <a:lvl5pPr marL="1511869" indent="0">
              <a:buNone/>
              <a:defRPr sz="827"/>
            </a:lvl5pPr>
            <a:lvl6pPr marL="1889836" indent="0">
              <a:buNone/>
              <a:defRPr sz="827"/>
            </a:lvl6pPr>
            <a:lvl7pPr marL="2267803" indent="0">
              <a:buNone/>
              <a:defRPr sz="827"/>
            </a:lvl7pPr>
            <a:lvl8pPr marL="2645771" indent="0">
              <a:buNone/>
              <a:defRPr sz="827"/>
            </a:lvl8pPr>
            <a:lvl9pPr marL="3023738" indent="0">
              <a:buNone/>
              <a:defRPr sz="827"/>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FA814FBB-1319-43EC-A4FE-5C546C1CA84B}" type="datetimeFigureOut">
              <a:rPr lang="es-MX" smtClean="0"/>
              <a:t>03/05/2021</a:t>
            </a:fld>
            <a:endParaRPr lang="es-MX" dirty="0"/>
          </a:p>
        </p:txBody>
      </p:sp>
      <p:sp>
        <p:nvSpPr>
          <p:cNvPr id="6" name="Footer Placeholder 5"/>
          <p:cNvSpPr>
            <a:spLocks noGrp="1"/>
          </p:cNvSpPr>
          <p:nvPr>
            <p:ph type="ftr" sz="quarter" idx="11"/>
          </p:nvPr>
        </p:nvSpPr>
        <p:spPr/>
        <p:txBody>
          <a:bodyPr/>
          <a:lstStyle/>
          <a:p>
            <a:endParaRPr lang="es-MX" dirty="0"/>
          </a:p>
        </p:txBody>
      </p:sp>
      <p:sp>
        <p:nvSpPr>
          <p:cNvPr id="7" name="Slide Number Placeholder 6"/>
          <p:cNvSpPr>
            <a:spLocks noGrp="1"/>
          </p:cNvSpPr>
          <p:nvPr>
            <p:ph type="sldNum" sz="quarter" idx="12"/>
          </p:nvPr>
        </p:nvSpPr>
        <p:spPr/>
        <p:txBody>
          <a:bodyPr/>
          <a:lstStyle/>
          <a:p>
            <a:fld id="{5F95B18E-B490-4207-B555-618E4C740FE7}" type="slidenum">
              <a:rPr lang="es-MX" smtClean="0"/>
              <a:t>‹Nº›</a:t>
            </a:fld>
            <a:endParaRPr lang="es-MX" dirty="0"/>
          </a:p>
        </p:txBody>
      </p:sp>
    </p:spTree>
    <p:extLst>
      <p:ext uri="{BB962C8B-B14F-4D97-AF65-F5344CB8AC3E}">
        <p14:creationId xmlns:p14="http://schemas.microsoft.com/office/powerpoint/2010/main" val="23098263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19728" y="536702"/>
            <a:ext cx="6520220" cy="1948455"/>
          </a:xfrm>
          <a:prstGeom prst="rect">
            <a:avLst/>
          </a:prstGeom>
        </p:spPr>
        <p:txBody>
          <a:bodyPr vert="horz" lIns="91440" tIns="45720" rIns="91440" bIns="45720" rtlCol="0" anchor="ctr">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519728" y="2683500"/>
            <a:ext cx="6520220" cy="6396064"/>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519728" y="9343248"/>
            <a:ext cx="1700927" cy="536700"/>
          </a:xfrm>
          <a:prstGeom prst="rect">
            <a:avLst/>
          </a:prstGeom>
        </p:spPr>
        <p:txBody>
          <a:bodyPr vert="horz" lIns="91440" tIns="45720" rIns="91440" bIns="45720" rtlCol="0" anchor="ctr"/>
          <a:lstStyle>
            <a:lvl1pPr algn="l">
              <a:defRPr sz="992">
                <a:solidFill>
                  <a:schemeClr val="tx1">
                    <a:tint val="75000"/>
                  </a:schemeClr>
                </a:solidFill>
              </a:defRPr>
            </a:lvl1pPr>
          </a:lstStyle>
          <a:p>
            <a:fld id="{FA814FBB-1319-43EC-A4FE-5C546C1CA84B}" type="datetimeFigureOut">
              <a:rPr lang="es-MX" smtClean="0"/>
              <a:t>03/05/2021</a:t>
            </a:fld>
            <a:endParaRPr lang="es-MX" dirty="0"/>
          </a:p>
        </p:txBody>
      </p:sp>
      <p:sp>
        <p:nvSpPr>
          <p:cNvPr id="5" name="Footer Placeholder 4"/>
          <p:cNvSpPr>
            <a:spLocks noGrp="1"/>
          </p:cNvSpPr>
          <p:nvPr>
            <p:ph type="ftr" sz="quarter" idx="3"/>
          </p:nvPr>
        </p:nvSpPr>
        <p:spPr>
          <a:xfrm>
            <a:off x="2504143" y="9343248"/>
            <a:ext cx="2551390" cy="536700"/>
          </a:xfrm>
          <a:prstGeom prst="rect">
            <a:avLst/>
          </a:prstGeom>
        </p:spPr>
        <p:txBody>
          <a:bodyPr vert="horz" lIns="91440" tIns="45720" rIns="91440" bIns="45720" rtlCol="0" anchor="ctr"/>
          <a:lstStyle>
            <a:lvl1pPr algn="ctr">
              <a:defRPr sz="992">
                <a:solidFill>
                  <a:schemeClr val="tx1">
                    <a:tint val="75000"/>
                  </a:schemeClr>
                </a:solidFill>
              </a:defRPr>
            </a:lvl1pPr>
          </a:lstStyle>
          <a:p>
            <a:endParaRPr lang="es-MX" dirty="0"/>
          </a:p>
        </p:txBody>
      </p:sp>
      <p:sp>
        <p:nvSpPr>
          <p:cNvPr id="6" name="Slide Number Placeholder 5"/>
          <p:cNvSpPr>
            <a:spLocks noGrp="1"/>
          </p:cNvSpPr>
          <p:nvPr>
            <p:ph type="sldNum" sz="quarter" idx="4"/>
          </p:nvPr>
        </p:nvSpPr>
        <p:spPr>
          <a:xfrm>
            <a:off x="5339020" y="9343248"/>
            <a:ext cx="1700927" cy="536700"/>
          </a:xfrm>
          <a:prstGeom prst="rect">
            <a:avLst/>
          </a:prstGeom>
        </p:spPr>
        <p:txBody>
          <a:bodyPr vert="horz" lIns="91440" tIns="45720" rIns="91440" bIns="45720" rtlCol="0" anchor="ctr"/>
          <a:lstStyle>
            <a:lvl1pPr algn="r">
              <a:defRPr sz="992">
                <a:solidFill>
                  <a:schemeClr val="tx1">
                    <a:tint val="75000"/>
                  </a:schemeClr>
                </a:solidFill>
              </a:defRPr>
            </a:lvl1pPr>
          </a:lstStyle>
          <a:p>
            <a:fld id="{5F95B18E-B490-4207-B555-618E4C740FE7}" type="slidenum">
              <a:rPr lang="es-MX" smtClean="0"/>
              <a:t>‹Nº›</a:t>
            </a:fld>
            <a:endParaRPr lang="es-MX" dirty="0"/>
          </a:p>
        </p:txBody>
      </p:sp>
    </p:spTree>
    <p:extLst>
      <p:ext uri="{BB962C8B-B14F-4D97-AF65-F5344CB8AC3E}">
        <p14:creationId xmlns:p14="http://schemas.microsoft.com/office/powerpoint/2010/main" val="196408597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755934" rtl="0" eaLnBrk="1" latinLnBrk="0" hangingPunct="1">
        <a:lnSpc>
          <a:spcPct val="90000"/>
        </a:lnSpc>
        <a:spcBef>
          <a:spcPct val="0"/>
        </a:spcBef>
        <a:buNone/>
        <a:defRPr sz="3637" kern="1200">
          <a:solidFill>
            <a:schemeClr val="tx1"/>
          </a:solidFill>
          <a:latin typeface="+mj-lt"/>
          <a:ea typeface="+mj-ea"/>
          <a:cs typeface="+mj-cs"/>
        </a:defRPr>
      </a:lvl1pPr>
    </p:titleStyle>
    <p:bodyStyle>
      <a:lvl1pPr marL="188984" indent="-188984" algn="l" defTabSz="755934" rtl="0" eaLnBrk="1" latinLnBrk="0" hangingPunct="1">
        <a:lnSpc>
          <a:spcPct val="90000"/>
        </a:lnSpc>
        <a:spcBef>
          <a:spcPts val="827"/>
        </a:spcBef>
        <a:buFont typeface="Arial" panose="020B0604020202020204" pitchFamily="34" charset="0"/>
        <a:buChar char="•"/>
        <a:defRPr sz="2315" kern="1200">
          <a:solidFill>
            <a:schemeClr val="tx1"/>
          </a:solidFill>
          <a:latin typeface="+mn-lt"/>
          <a:ea typeface="+mn-ea"/>
          <a:cs typeface="+mn-cs"/>
        </a:defRPr>
      </a:lvl1pPr>
      <a:lvl2pPr marL="566951" indent="-188984" algn="l" defTabSz="755934" rtl="0" eaLnBrk="1" latinLnBrk="0" hangingPunct="1">
        <a:lnSpc>
          <a:spcPct val="90000"/>
        </a:lnSpc>
        <a:spcBef>
          <a:spcPts val="413"/>
        </a:spcBef>
        <a:buFont typeface="Arial" panose="020B0604020202020204" pitchFamily="34" charset="0"/>
        <a:buChar char="•"/>
        <a:defRPr sz="1984" kern="1200">
          <a:solidFill>
            <a:schemeClr val="tx1"/>
          </a:solidFill>
          <a:latin typeface="+mn-lt"/>
          <a:ea typeface="+mn-ea"/>
          <a:cs typeface="+mn-cs"/>
        </a:defRPr>
      </a:lvl2pPr>
      <a:lvl3pPr marL="944918" indent="-188984" algn="l" defTabSz="755934" rtl="0" eaLnBrk="1" latinLnBrk="0" hangingPunct="1">
        <a:lnSpc>
          <a:spcPct val="90000"/>
        </a:lnSpc>
        <a:spcBef>
          <a:spcPts val="413"/>
        </a:spcBef>
        <a:buFont typeface="Arial" panose="020B0604020202020204" pitchFamily="34" charset="0"/>
        <a:buChar char="•"/>
        <a:defRPr sz="1653" kern="1200">
          <a:solidFill>
            <a:schemeClr val="tx1"/>
          </a:solidFill>
          <a:latin typeface="+mn-lt"/>
          <a:ea typeface="+mn-ea"/>
          <a:cs typeface="+mn-cs"/>
        </a:defRPr>
      </a:lvl3pPr>
      <a:lvl4pPr marL="1322885"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4pPr>
      <a:lvl5pPr marL="1700853"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5pPr>
      <a:lvl6pPr marL="2078820"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6pPr>
      <a:lvl7pPr marL="2456787"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7pPr>
      <a:lvl8pPr marL="2834754"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8pPr>
      <a:lvl9pPr marL="3212722"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9pPr>
    </p:bodyStyle>
    <p:otherStyle>
      <a:defPPr>
        <a:defRPr lang="en-US"/>
      </a:defPPr>
      <a:lvl1pPr marL="0" algn="l" defTabSz="755934" rtl="0" eaLnBrk="1" latinLnBrk="0" hangingPunct="1">
        <a:defRPr sz="1488" kern="1200">
          <a:solidFill>
            <a:schemeClr val="tx1"/>
          </a:solidFill>
          <a:latin typeface="+mn-lt"/>
          <a:ea typeface="+mn-ea"/>
          <a:cs typeface="+mn-cs"/>
        </a:defRPr>
      </a:lvl1pPr>
      <a:lvl2pPr marL="377967" algn="l" defTabSz="755934" rtl="0" eaLnBrk="1" latinLnBrk="0" hangingPunct="1">
        <a:defRPr sz="1488" kern="1200">
          <a:solidFill>
            <a:schemeClr val="tx1"/>
          </a:solidFill>
          <a:latin typeface="+mn-lt"/>
          <a:ea typeface="+mn-ea"/>
          <a:cs typeface="+mn-cs"/>
        </a:defRPr>
      </a:lvl2pPr>
      <a:lvl3pPr marL="755934" algn="l" defTabSz="755934" rtl="0" eaLnBrk="1" latinLnBrk="0" hangingPunct="1">
        <a:defRPr sz="1488" kern="1200">
          <a:solidFill>
            <a:schemeClr val="tx1"/>
          </a:solidFill>
          <a:latin typeface="+mn-lt"/>
          <a:ea typeface="+mn-ea"/>
          <a:cs typeface="+mn-cs"/>
        </a:defRPr>
      </a:lvl3pPr>
      <a:lvl4pPr marL="1133902" algn="l" defTabSz="755934" rtl="0" eaLnBrk="1" latinLnBrk="0" hangingPunct="1">
        <a:defRPr sz="1488" kern="1200">
          <a:solidFill>
            <a:schemeClr val="tx1"/>
          </a:solidFill>
          <a:latin typeface="+mn-lt"/>
          <a:ea typeface="+mn-ea"/>
          <a:cs typeface="+mn-cs"/>
        </a:defRPr>
      </a:lvl4pPr>
      <a:lvl5pPr marL="1511869" algn="l" defTabSz="755934" rtl="0" eaLnBrk="1" latinLnBrk="0" hangingPunct="1">
        <a:defRPr sz="1488" kern="1200">
          <a:solidFill>
            <a:schemeClr val="tx1"/>
          </a:solidFill>
          <a:latin typeface="+mn-lt"/>
          <a:ea typeface="+mn-ea"/>
          <a:cs typeface="+mn-cs"/>
        </a:defRPr>
      </a:lvl5pPr>
      <a:lvl6pPr marL="1889836" algn="l" defTabSz="755934" rtl="0" eaLnBrk="1" latinLnBrk="0" hangingPunct="1">
        <a:defRPr sz="1488" kern="1200">
          <a:solidFill>
            <a:schemeClr val="tx1"/>
          </a:solidFill>
          <a:latin typeface="+mn-lt"/>
          <a:ea typeface="+mn-ea"/>
          <a:cs typeface="+mn-cs"/>
        </a:defRPr>
      </a:lvl6pPr>
      <a:lvl7pPr marL="2267803" algn="l" defTabSz="755934" rtl="0" eaLnBrk="1" latinLnBrk="0" hangingPunct="1">
        <a:defRPr sz="1488" kern="1200">
          <a:solidFill>
            <a:schemeClr val="tx1"/>
          </a:solidFill>
          <a:latin typeface="+mn-lt"/>
          <a:ea typeface="+mn-ea"/>
          <a:cs typeface="+mn-cs"/>
        </a:defRPr>
      </a:lvl7pPr>
      <a:lvl8pPr marL="2645771" algn="l" defTabSz="755934" rtl="0" eaLnBrk="1" latinLnBrk="0" hangingPunct="1">
        <a:defRPr sz="1488" kern="1200">
          <a:solidFill>
            <a:schemeClr val="tx1"/>
          </a:solidFill>
          <a:latin typeface="+mn-lt"/>
          <a:ea typeface="+mn-ea"/>
          <a:cs typeface="+mn-cs"/>
        </a:defRPr>
      </a:lvl8pPr>
      <a:lvl9pPr marL="3023738" algn="l" defTabSz="755934" rtl="0" eaLnBrk="1" latinLnBrk="0" hangingPunct="1">
        <a:defRPr sz="1488"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a:extLst>
              <a:ext uri="{FF2B5EF4-FFF2-40B4-BE49-F238E27FC236}">
                <a16:creationId xmlns:a16="http://schemas.microsoft.com/office/drawing/2014/main" id="{83E9C560-0EBC-4E28-AECF-8A9B0446D9F5}"/>
              </a:ext>
            </a:extLst>
          </p:cNvPr>
          <p:cNvPicPr/>
          <p:nvPr/>
        </p:nvPicPr>
        <p:blipFill rotWithShape="1">
          <a:blip r:embed="rId2">
            <a:extLst>
              <a:ext uri="{28A0092B-C50C-407E-A947-70E740481C1C}">
                <a14:useLocalDpi xmlns:a14="http://schemas.microsoft.com/office/drawing/2010/main" val="0"/>
              </a:ext>
            </a:extLst>
          </a:blip>
          <a:srcRect l="4167" t="937" r="3327" b="3745"/>
          <a:stretch/>
        </p:blipFill>
        <p:spPr bwMode="auto">
          <a:xfrm>
            <a:off x="1311767" y="1298062"/>
            <a:ext cx="5951932" cy="6314131"/>
          </a:xfrm>
          <a:prstGeom prst="rect">
            <a:avLst/>
          </a:prstGeom>
          <a:ln>
            <a:noFill/>
          </a:ln>
          <a:extLst>
            <a:ext uri="{53640926-AAD7-44D8-BBD7-CCE9431645EC}">
              <a14:shadowObscured xmlns:a14="http://schemas.microsoft.com/office/drawing/2010/main"/>
            </a:ext>
          </a:extLst>
        </p:spPr>
      </p:pic>
      <p:sp>
        <p:nvSpPr>
          <p:cNvPr id="5" name="Rectángulo 4">
            <a:extLst>
              <a:ext uri="{FF2B5EF4-FFF2-40B4-BE49-F238E27FC236}">
                <a16:creationId xmlns:a16="http://schemas.microsoft.com/office/drawing/2014/main" id="{88C57E3A-7117-42A9-8E3D-4A9954C8CEB1}"/>
              </a:ext>
            </a:extLst>
          </p:cNvPr>
          <p:cNvSpPr/>
          <p:nvPr/>
        </p:nvSpPr>
        <p:spPr>
          <a:xfrm>
            <a:off x="417594" y="400905"/>
            <a:ext cx="3376615" cy="526909"/>
          </a:xfrm>
          <a:prstGeom prst="rect">
            <a:avLst/>
          </a:prstGeom>
        </p:spPr>
        <p:txBody>
          <a:bodyPr wrap="none">
            <a:spAutoFit/>
          </a:bodyPr>
          <a:lstStyle/>
          <a:p>
            <a:pPr marL="290308" indent="-290308">
              <a:buFont typeface="Wingdings" panose="05000000000000000000" pitchFamily="2" charset="2"/>
              <a:buChar char="Ø"/>
            </a:pPr>
            <a:r>
              <a:rPr lang="es-MX" sz="2845" dirty="0">
                <a:solidFill>
                  <a:schemeClr val="accent1"/>
                </a:solidFill>
                <a:latin typeface="Ink Free" panose="03080402000500000000" pitchFamily="66" charset="0"/>
              </a:rPr>
              <a:t>Diario de la alumna</a:t>
            </a:r>
            <a:endParaRPr lang="es-MX" sz="2845" dirty="0">
              <a:solidFill>
                <a:schemeClr val="accent1"/>
              </a:solidFill>
            </a:endParaRPr>
          </a:p>
        </p:txBody>
      </p:sp>
      <p:sp>
        <p:nvSpPr>
          <p:cNvPr id="6" name="CuadroTexto 5">
            <a:extLst>
              <a:ext uri="{FF2B5EF4-FFF2-40B4-BE49-F238E27FC236}">
                <a16:creationId xmlns:a16="http://schemas.microsoft.com/office/drawing/2014/main" id="{C26B56D7-8644-4813-A356-E900BA801421}"/>
              </a:ext>
            </a:extLst>
          </p:cNvPr>
          <p:cNvSpPr txBox="1"/>
          <p:nvPr/>
        </p:nvSpPr>
        <p:spPr>
          <a:xfrm>
            <a:off x="417591" y="882651"/>
            <a:ext cx="3338754" cy="1215049"/>
          </a:xfrm>
          <a:prstGeom prst="rect">
            <a:avLst/>
          </a:prstGeom>
          <a:solidFill>
            <a:schemeClr val="bg2">
              <a:lumMod val="90000"/>
            </a:schemeClr>
          </a:solidFill>
        </p:spPr>
        <p:txBody>
          <a:bodyPr wrap="square" rtlCol="0">
            <a:spAutoFit/>
          </a:bodyPr>
          <a:lstStyle/>
          <a:p>
            <a:pPr algn="ctr"/>
            <a:endParaRPr lang="es-MX" sz="1829" dirty="0"/>
          </a:p>
          <a:p>
            <a:pPr algn="ctr"/>
            <a:endParaRPr lang="es-MX" sz="1829" dirty="0"/>
          </a:p>
          <a:p>
            <a:pPr algn="ctr"/>
            <a:endParaRPr lang="es-MX" sz="1829" dirty="0"/>
          </a:p>
          <a:p>
            <a:pPr algn="ctr"/>
            <a:endParaRPr lang="es-MX" sz="1829" dirty="0"/>
          </a:p>
        </p:txBody>
      </p:sp>
      <p:pic>
        <p:nvPicPr>
          <p:cNvPr id="7" name="Imagen 6">
            <a:extLst>
              <a:ext uri="{FF2B5EF4-FFF2-40B4-BE49-F238E27FC236}">
                <a16:creationId xmlns:a16="http://schemas.microsoft.com/office/drawing/2014/main" id="{749BF3D1-3D33-4202-BDB3-B34656891728}"/>
              </a:ext>
            </a:extLst>
          </p:cNvPr>
          <p:cNvPicPr>
            <a:picLocks noChangeAspect="1"/>
          </p:cNvPicPr>
          <p:nvPr/>
        </p:nvPicPr>
        <p:blipFill>
          <a:blip r:embed="rId3"/>
          <a:stretch>
            <a:fillRect/>
          </a:stretch>
        </p:blipFill>
        <p:spPr>
          <a:xfrm>
            <a:off x="572702" y="6751665"/>
            <a:ext cx="1093149" cy="2669501"/>
          </a:xfrm>
          <a:prstGeom prst="rect">
            <a:avLst/>
          </a:prstGeom>
        </p:spPr>
      </p:pic>
      <p:sp>
        <p:nvSpPr>
          <p:cNvPr id="8" name="CuadroTexto 7">
            <a:extLst>
              <a:ext uri="{FF2B5EF4-FFF2-40B4-BE49-F238E27FC236}">
                <a16:creationId xmlns:a16="http://schemas.microsoft.com/office/drawing/2014/main" id="{AAF8F39F-2FFC-42C9-8792-CD4CAA16037A}"/>
              </a:ext>
            </a:extLst>
          </p:cNvPr>
          <p:cNvSpPr txBox="1"/>
          <p:nvPr/>
        </p:nvSpPr>
        <p:spPr>
          <a:xfrm>
            <a:off x="4099728" y="322730"/>
            <a:ext cx="3242535" cy="1215049"/>
          </a:xfrm>
          <a:prstGeom prst="rect">
            <a:avLst/>
          </a:prstGeom>
          <a:noFill/>
        </p:spPr>
        <p:txBody>
          <a:bodyPr wrap="square" rtlCol="0">
            <a:spAutoFit/>
          </a:bodyPr>
          <a:lstStyle/>
          <a:p>
            <a:r>
              <a:rPr lang="es-MX" sz="1829" b="1" dirty="0">
                <a:latin typeface="Ink Free" panose="03080402000500000000" pitchFamily="66" charset="0"/>
              </a:rPr>
              <a:t>La asistencia las jornadas de práctica se corroborara con la actividad de entrega de diario a diario en escuela en red .</a:t>
            </a:r>
          </a:p>
        </p:txBody>
      </p:sp>
      <p:sp>
        <p:nvSpPr>
          <p:cNvPr id="9" name="Rectángulo: esquinas redondeadas 8">
            <a:extLst>
              <a:ext uri="{FF2B5EF4-FFF2-40B4-BE49-F238E27FC236}">
                <a16:creationId xmlns:a16="http://schemas.microsoft.com/office/drawing/2014/main" id="{FE5B7993-CDC8-459B-BAB7-12900B5DA6E0}"/>
              </a:ext>
            </a:extLst>
          </p:cNvPr>
          <p:cNvSpPr/>
          <p:nvPr/>
        </p:nvSpPr>
        <p:spPr>
          <a:xfrm>
            <a:off x="1518719" y="5629913"/>
            <a:ext cx="5951932" cy="4371332"/>
          </a:xfrm>
          <a:prstGeom prst="roundRect">
            <a:avLst/>
          </a:prstGeom>
          <a:solidFill>
            <a:schemeClr val="bg1"/>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829" dirty="0"/>
          </a:p>
        </p:txBody>
      </p:sp>
      <p:sp>
        <p:nvSpPr>
          <p:cNvPr id="10" name="Rectángulo 9">
            <a:extLst>
              <a:ext uri="{FF2B5EF4-FFF2-40B4-BE49-F238E27FC236}">
                <a16:creationId xmlns:a16="http://schemas.microsoft.com/office/drawing/2014/main" id="{25E476E0-CB9D-4A23-B3D6-426A9D459EAF}"/>
              </a:ext>
            </a:extLst>
          </p:cNvPr>
          <p:cNvSpPr/>
          <p:nvPr/>
        </p:nvSpPr>
        <p:spPr>
          <a:xfrm>
            <a:off x="295417" y="933832"/>
            <a:ext cx="3482399" cy="1110286"/>
          </a:xfrm>
          <a:prstGeom prst="rect">
            <a:avLst/>
          </a:prstGeom>
        </p:spPr>
        <p:txBody>
          <a:bodyPr>
            <a:spAutoFit/>
          </a:bodyPr>
          <a:lstStyle/>
          <a:p>
            <a:pPr algn="ctr"/>
            <a:r>
              <a:rPr lang="es-MX" sz="1659" b="1" dirty="0">
                <a:solidFill>
                  <a:srgbClr val="0070C0"/>
                </a:solidFill>
                <a:latin typeface="Ink Free" panose="03080402000500000000" pitchFamily="66" charset="0"/>
              </a:rPr>
              <a:t>Jardín de niños Ramón G. Bonfil</a:t>
            </a:r>
          </a:p>
          <a:p>
            <a:pPr algn="ctr"/>
            <a:r>
              <a:rPr lang="es-MX" sz="1659" b="1" dirty="0">
                <a:solidFill>
                  <a:srgbClr val="0070C0"/>
                </a:solidFill>
                <a:latin typeface="Ink Free" panose="03080402000500000000" pitchFamily="66" charset="0"/>
              </a:rPr>
              <a:t>2° y 3° B</a:t>
            </a:r>
          </a:p>
          <a:p>
            <a:pPr algn="ctr"/>
            <a:r>
              <a:rPr lang="es-MX" sz="1659" b="1" dirty="0">
                <a:solidFill>
                  <a:srgbClr val="0070C0"/>
                </a:solidFill>
                <a:latin typeface="Ink Free" panose="03080402000500000000" pitchFamily="66" charset="0"/>
              </a:rPr>
              <a:t>Educadora practicante: Belén Zapata Castillo </a:t>
            </a:r>
          </a:p>
        </p:txBody>
      </p:sp>
      <p:sp>
        <p:nvSpPr>
          <p:cNvPr id="11" name="Rectángulo 10">
            <a:extLst>
              <a:ext uri="{FF2B5EF4-FFF2-40B4-BE49-F238E27FC236}">
                <a16:creationId xmlns:a16="http://schemas.microsoft.com/office/drawing/2014/main" id="{F788064D-8F1A-41FE-BA83-1742B3890713}"/>
              </a:ext>
            </a:extLst>
          </p:cNvPr>
          <p:cNvSpPr/>
          <p:nvPr/>
        </p:nvSpPr>
        <p:spPr>
          <a:xfrm rot="21416216">
            <a:off x="5548646" y="1542182"/>
            <a:ext cx="1644323" cy="432747"/>
          </a:xfrm>
          <a:prstGeom prst="rect">
            <a:avLst/>
          </a:prstGeom>
        </p:spPr>
        <p:txBody>
          <a:bodyPr wrap="square">
            <a:spAutoFit/>
          </a:bodyPr>
          <a:lstStyle/>
          <a:p>
            <a:pPr algn="ctr"/>
            <a:r>
              <a:rPr lang="es-MX" sz="2212" dirty="0">
                <a:latin typeface="Berlin Sans FB" panose="020E0602020502020306" pitchFamily="34" charset="0"/>
              </a:rPr>
              <a:t>03/05/2021</a:t>
            </a:r>
          </a:p>
        </p:txBody>
      </p:sp>
      <p:sp>
        <p:nvSpPr>
          <p:cNvPr id="12" name="Signo de multiplicación 11">
            <a:extLst>
              <a:ext uri="{FF2B5EF4-FFF2-40B4-BE49-F238E27FC236}">
                <a16:creationId xmlns:a16="http://schemas.microsoft.com/office/drawing/2014/main" id="{D6B6A971-AB6E-4DA0-8098-200C083DDFD3}"/>
              </a:ext>
            </a:extLst>
          </p:cNvPr>
          <p:cNvSpPr/>
          <p:nvPr/>
        </p:nvSpPr>
        <p:spPr>
          <a:xfrm>
            <a:off x="5130308" y="3223994"/>
            <a:ext cx="245799" cy="249753"/>
          </a:xfrm>
          <a:prstGeom prst="mathMultiply">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935" dirty="0"/>
          </a:p>
        </p:txBody>
      </p:sp>
      <p:sp>
        <p:nvSpPr>
          <p:cNvPr id="13" name="CuadroTexto 12">
            <a:extLst>
              <a:ext uri="{FF2B5EF4-FFF2-40B4-BE49-F238E27FC236}">
                <a16:creationId xmlns:a16="http://schemas.microsoft.com/office/drawing/2014/main" id="{ACEDA04E-8B79-48A9-BCB2-0957254AB7B6}"/>
              </a:ext>
            </a:extLst>
          </p:cNvPr>
          <p:cNvSpPr txBox="1"/>
          <p:nvPr/>
        </p:nvSpPr>
        <p:spPr>
          <a:xfrm>
            <a:off x="6312480" y="4740071"/>
            <a:ext cx="697920" cy="543007"/>
          </a:xfrm>
          <a:prstGeom prst="rect">
            <a:avLst/>
          </a:prstGeom>
          <a:noFill/>
        </p:spPr>
        <p:txBody>
          <a:bodyPr wrap="square" rtlCol="0">
            <a:spAutoFit/>
          </a:bodyPr>
          <a:lstStyle/>
          <a:p>
            <a:pPr algn="ctr"/>
            <a:r>
              <a:rPr lang="es-MX" sz="2949" dirty="0">
                <a:latin typeface="Berlin Sans FB" panose="020E0602020502020306" pitchFamily="34" charset="0"/>
              </a:rPr>
              <a:t>31</a:t>
            </a:r>
          </a:p>
        </p:txBody>
      </p:sp>
      <p:sp>
        <p:nvSpPr>
          <p:cNvPr id="14" name="Rectángulo 13">
            <a:extLst>
              <a:ext uri="{FF2B5EF4-FFF2-40B4-BE49-F238E27FC236}">
                <a16:creationId xmlns:a16="http://schemas.microsoft.com/office/drawing/2014/main" id="{2CA78EBA-0ABD-43E6-8DDE-B73AB8171A6E}"/>
              </a:ext>
            </a:extLst>
          </p:cNvPr>
          <p:cNvSpPr/>
          <p:nvPr/>
        </p:nvSpPr>
        <p:spPr>
          <a:xfrm>
            <a:off x="6477736" y="3916142"/>
            <a:ext cx="367408" cy="546175"/>
          </a:xfrm>
          <a:prstGeom prst="rect">
            <a:avLst/>
          </a:prstGeom>
        </p:spPr>
        <p:txBody>
          <a:bodyPr wrap="none">
            <a:spAutoFit/>
          </a:bodyPr>
          <a:lstStyle/>
          <a:p>
            <a:pPr algn="ctr"/>
            <a:r>
              <a:rPr lang="es-MX" sz="2949" dirty="0">
                <a:latin typeface="Berlin Sans FB" panose="020E0602020502020306" pitchFamily="34" charset="0"/>
              </a:rPr>
              <a:t>2</a:t>
            </a:r>
          </a:p>
        </p:txBody>
      </p:sp>
      <p:sp>
        <p:nvSpPr>
          <p:cNvPr id="15" name="Rectángulo 14">
            <a:extLst>
              <a:ext uri="{FF2B5EF4-FFF2-40B4-BE49-F238E27FC236}">
                <a16:creationId xmlns:a16="http://schemas.microsoft.com/office/drawing/2014/main" id="{6AE5D195-197A-49A1-9F00-71A6538E5B0D}"/>
              </a:ext>
            </a:extLst>
          </p:cNvPr>
          <p:cNvSpPr/>
          <p:nvPr/>
        </p:nvSpPr>
        <p:spPr>
          <a:xfrm>
            <a:off x="6456096" y="4280371"/>
            <a:ext cx="410690" cy="546175"/>
          </a:xfrm>
          <a:prstGeom prst="rect">
            <a:avLst/>
          </a:prstGeom>
        </p:spPr>
        <p:txBody>
          <a:bodyPr wrap="none">
            <a:spAutoFit/>
          </a:bodyPr>
          <a:lstStyle/>
          <a:p>
            <a:pPr algn="ctr"/>
            <a:r>
              <a:rPr lang="es-MX" sz="2949" dirty="0">
                <a:latin typeface="Berlin Sans FB" panose="020E0602020502020306" pitchFamily="34" charset="0"/>
              </a:rPr>
              <a:t>0</a:t>
            </a:r>
          </a:p>
        </p:txBody>
      </p:sp>
      <p:sp>
        <p:nvSpPr>
          <p:cNvPr id="16" name="Rectángulo 15">
            <a:extLst>
              <a:ext uri="{FF2B5EF4-FFF2-40B4-BE49-F238E27FC236}">
                <a16:creationId xmlns:a16="http://schemas.microsoft.com/office/drawing/2014/main" id="{DDA746B7-2E54-45B8-9262-BC7A71434372}"/>
              </a:ext>
            </a:extLst>
          </p:cNvPr>
          <p:cNvSpPr/>
          <p:nvPr/>
        </p:nvSpPr>
        <p:spPr>
          <a:xfrm>
            <a:off x="1518719" y="5558958"/>
            <a:ext cx="5951932" cy="386359"/>
          </a:xfrm>
          <a:prstGeom prst="rect">
            <a:avLst/>
          </a:prstGeom>
        </p:spPr>
        <p:txBody>
          <a:bodyPr wrap="square">
            <a:spAutoFit/>
          </a:bodyPr>
          <a:lstStyle/>
          <a:p>
            <a:pPr algn="ctr"/>
            <a:r>
              <a:rPr lang="es-MX" sz="966" dirty="0">
                <a:solidFill>
                  <a:srgbClr val="00B050"/>
                </a:solidFill>
                <a:latin typeface="Berlin Sans FB" panose="020E0602020502020306" pitchFamily="34" charset="0"/>
              </a:rPr>
              <a:t>Educación socioemocional</a:t>
            </a:r>
          </a:p>
          <a:p>
            <a:pPr algn="ctr"/>
            <a:r>
              <a:rPr lang="es-MX" sz="966" dirty="0">
                <a:solidFill>
                  <a:srgbClr val="00B050"/>
                </a:solidFill>
                <a:latin typeface="Berlin Sans FB" panose="020E0602020502020306" pitchFamily="34" charset="0"/>
              </a:rPr>
              <a:t>Está bien sentirse…</a:t>
            </a:r>
          </a:p>
        </p:txBody>
      </p:sp>
      <p:sp>
        <p:nvSpPr>
          <p:cNvPr id="17" name="Signo de multiplicación 16">
            <a:extLst>
              <a:ext uri="{FF2B5EF4-FFF2-40B4-BE49-F238E27FC236}">
                <a16:creationId xmlns:a16="http://schemas.microsoft.com/office/drawing/2014/main" id="{AC21C87D-9DA2-4B5F-96D1-4B2CE412DC7E}"/>
              </a:ext>
            </a:extLst>
          </p:cNvPr>
          <p:cNvSpPr/>
          <p:nvPr/>
        </p:nvSpPr>
        <p:spPr>
          <a:xfrm>
            <a:off x="3903030" y="2785433"/>
            <a:ext cx="245799" cy="249753"/>
          </a:xfrm>
          <a:prstGeom prst="mathMultiply">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935" dirty="0"/>
          </a:p>
        </p:txBody>
      </p:sp>
      <p:sp>
        <p:nvSpPr>
          <p:cNvPr id="18" name="Rectángulo 17">
            <a:extLst>
              <a:ext uri="{FF2B5EF4-FFF2-40B4-BE49-F238E27FC236}">
                <a16:creationId xmlns:a16="http://schemas.microsoft.com/office/drawing/2014/main" id="{AC13DE41-785E-4FA7-8A61-1648A400CB87}"/>
              </a:ext>
            </a:extLst>
          </p:cNvPr>
          <p:cNvSpPr/>
          <p:nvPr/>
        </p:nvSpPr>
        <p:spPr>
          <a:xfrm>
            <a:off x="1665851" y="8483496"/>
            <a:ext cx="5468253" cy="389594"/>
          </a:xfrm>
          <a:prstGeom prst="rect">
            <a:avLst/>
          </a:prstGeom>
        </p:spPr>
        <p:txBody>
          <a:bodyPr wrap="square">
            <a:spAutoFit/>
          </a:bodyPr>
          <a:lstStyle/>
          <a:p>
            <a:pPr algn="ctr"/>
            <a:r>
              <a:rPr lang="es-MX" sz="966" dirty="0">
                <a:solidFill>
                  <a:schemeClr val="accent4"/>
                </a:solidFill>
                <a:latin typeface="Berlin Sans FB" panose="020E0602020502020306" pitchFamily="34" charset="0"/>
              </a:rPr>
              <a:t>Artes </a:t>
            </a:r>
          </a:p>
          <a:p>
            <a:pPr algn="ctr"/>
            <a:r>
              <a:rPr lang="es-MX" sz="966" dirty="0">
                <a:solidFill>
                  <a:schemeClr val="accent4"/>
                </a:solidFill>
                <a:latin typeface="Berlin Sans FB" panose="020E0602020502020306" pitchFamily="34" charset="0"/>
              </a:rPr>
              <a:t>Real o imaginario </a:t>
            </a:r>
          </a:p>
        </p:txBody>
      </p:sp>
      <p:sp>
        <p:nvSpPr>
          <p:cNvPr id="19" name="Rectángulo 18">
            <a:extLst>
              <a:ext uri="{FF2B5EF4-FFF2-40B4-BE49-F238E27FC236}">
                <a16:creationId xmlns:a16="http://schemas.microsoft.com/office/drawing/2014/main" id="{E4F66C3E-34A7-4C0B-A4D2-FD951A487DCB}"/>
              </a:ext>
            </a:extLst>
          </p:cNvPr>
          <p:cNvSpPr/>
          <p:nvPr/>
        </p:nvSpPr>
        <p:spPr>
          <a:xfrm>
            <a:off x="1518719" y="5831248"/>
            <a:ext cx="5951932" cy="2893100"/>
          </a:xfrm>
          <a:prstGeom prst="rect">
            <a:avLst/>
          </a:prstGeom>
        </p:spPr>
        <p:txBody>
          <a:bodyPr wrap="square">
            <a:spAutoFit/>
          </a:bodyPr>
          <a:lstStyle/>
          <a:p>
            <a:pPr marL="171450" indent="-171450">
              <a:buFont typeface="Arial" panose="020B0604020202020204" pitchFamily="34" charset="0"/>
              <a:buChar char="•"/>
            </a:pPr>
            <a:r>
              <a:rPr lang="es-MX" sz="700" dirty="0">
                <a:latin typeface="Berlin Sans FB" panose="020E0602020502020306" pitchFamily="34" charset="0"/>
              </a:rPr>
              <a:t>Postura: encogida, brazos cruzados, mirada seria y cejas fruncidas. </a:t>
            </a:r>
          </a:p>
          <a:p>
            <a:pPr marL="171450" indent="-171450">
              <a:buFont typeface="Arial" panose="020B0604020202020204" pitchFamily="34" charset="0"/>
              <a:buChar char="•"/>
            </a:pPr>
            <a:r>
              <a:rPr lang="es-MX" sz="700" dirty="0">
                <a:latin typeface="Berlin Sans FB" panose="020E0602020502020306" pitchFamily="34" charset="0"/>
              </a:rPr>
              <a:t>Cuento: Gruñón -Suzanne Lang Ilustrador Maz Lang</a:t>
            </a:r>
          </a:p>
          <a:p>
            <a:pPr marL="171450" indent="-171450">
              <a:buFont typeface="Arial" panose="020B0604020202020204" pitchFamily="34" charset="0"/>
              <a:buChar char="•"/>
            </a:pPr>
            <a:r>
              <a:rPr lang="es-MX" sz="700" dirty="0">
                <a:latin typeface="Berlin Sans FB" panose="020E0602020502020306" pitchFamily="34" charset="0"/>
              </a:rPr>
              <a:t>Estar enojado no es malo, lo importante es hacer un alto, respirar y pensar que fue lo que te hizo enojar.</a:t>
            </a:r>
          </a:p>
          <a:p>
            <a:pPr marL="171450" indent="-171450">
              <a:buFont typeface="Arial" panose="020B0604020202020204" pitchFamily="34" charset="0"/>
              <a:buChar char="•"/>
            </a:pPr>
            <a:r>
              <a:rPr lang="es-MX" sz="700" dirty="0">
                <a:latin typeface="Berlin Sans FB" panose="020E0602020502020306" pitchFamily="34" charset="0"/>
              </a:rPr>
              <a:t>¿Te has sentido enojado?, ¿Qué te hace enojar?</a:t>
            </a:r>
          </a:p>
          <a:p>
            <a:pPr marL="171450" indent="-171450">
              <a:buFont typeface="Arial" panose="020B0604020202020204" pitchFamily="34" charset="0"/>
              <a:buChar char="•"/>
            </a:pPr>
            <a:r>
              <a:rPr lang="es-MX" sz="700" dirty="0">
                <a:latin typeface="Berlin Sans FB" panose="020E0602020502020306" pitchFamily="34" charset="0"/>
              </a:rPr>
              <a:t>Video. Técnicas para cuando te enojar. Detener y contar hasta 10 lentamente y respirando al momento que lo hacemos, al oxigenar nuestro cuerpo, nos calmamos y aprovechamos ese tiempo para pensar por que eso nos hizo enojar tanto. Análisis rápido para descubrir que fue lo que nos hizo enojar y solucionarlo. </a:t>
            </a:r>
          </a:p>
          <a:p>
            <a:pPr marL="171450" indent="-171450">
              <a:buFont typeface="Arial" panose="020B0604020202020204" pitchFamily="34" charset="0"/>
              <a:buChar char="•"/>
            </a:pPr>
            <a:r>
              <a:rPr lang="es-MX" sz="700" dirty="0">
                <a:latin typeface="Berlin Sans FB" panose="020E0602020502020306" pitchFamily="34" charset="0"/>
              </a:rPr>
              <a:t>Cada persona tiene distintos motivos para enojarse, es importante expresarlo porque así nos quitamos un gran peso de encima.</a:t>
            </a:r>
          </a:p>
          <a:p>
            <a:pPr marL="171450" indent="-171450">
              <a:buFont typeface="Arial" panose="020B0604020202020204" pitchFamily="34" charset="0"/>
              <a:buChar char="•"/>
            </a:pPr>
            <a:r>
              <a:rPr lang="es-MX" sz="700" dirty="0">
                <a:latin typeface="Berlin Sans FB" panose="020E0602020502020306" pitchFamily="34" charset="0"/>
              </a:rPr>
              <a:t>El enojo nos sirve para darnos cuenta que no estamos de acuerdo con algo. </a:t>
            </a:r>
          </a:p>
          <a:p>
            <a:pPr marL="171450" indent="-171450">
              <a:buFont typeface="Arial" panose="020B0604020202020204" pitchFamily="34" charset="0"/>
              <a:buChar char="•"/>
            </a:pPr>
            <a:r>
              <a:rPr lang="es-MX" sz="700" dirty="0">
                <a:latin typeface="Berlin Sans FB" panose="020E0602020502020306" pitchFamily="34" charset="0"/>
              </a:rPr>
              <a:t>Rosario Veloz. Las emociones son sentimientos que experimentamos todas las personas, como alegría, miedo, tristeza, enojo. Controlarlas de forma pacífica, </a:t>
            </a:r>
          </a:p>
          <a:p>
            <a:pPr marL="171450" indent="-171450">
              <a:buFont typeface="Arial" panose="020B0604020202020204" pitchFamily="34" charset="0"/>
              <a:buChar char="•"/>
            </a:pPr>
            <a:r>
              <a:rPr lang="es-MX" sz="700" dirty="0">
                <a:latin typeface="Berlin Sans FB" panose="020E0602020502020306" pitchFamily="34" charset="0"/>
              </a:rPr>
              <a:t>Botiquín: cuando has ido al médico el tiene un botiquín con objetos con los que te puede curar. </a:t>
            </a:r>
          </a:p>
          <a:p>
            <a:pPr marL="171450" indent="-171450">
              <a:buFont typeface="Arial" panose="020B0604020202020204" pitchFamily="34" charset="0"/>
              <a:buChar char="•"/>
            </a:pPr>
            <a:r>
              <a:rPr lang="es-MX" sz="700" dirty="0">
                <a:latin typeface="Berlin Sans FB" panose="020E0602020502020306" pitchFamily="34" charset="0"/>
              </a:rPr>
              <a:t>Botiquín sirve para regular las emociones, en el pueden encontrar diferentes objetos que te apoyaran a aprender a tranquilizarte por medio de la respiración y a relajación. </a:t>
            </a:r>
          </a:p>
          <a:p>
            <a:pPr marL="171450" indent="-171450">
              <a:buFont typeface="Arial" panose="020B0604020202020204" pitchFamily="34" charset="0"/>
              <a:buChar char="•"/>
            </a:pPr>
            <a:r>
              <a:rPr lang="es-MX" sz="700" dirty="0">
                <a:latin typeface="Berlin Sans FB" panose="020E0602020502020306" pitchFamily="34" charset="0"/>
              </a:rPr>
              <a:t>Objetos del botiquín: </a:t>
            </a:r>
          </a:p>
          <a:p>
            <a:r>
              <a:rPr lang="es-MX" sz="700" dirty="0">
                <a:latin typeface="Berlin Sans FB" panose="020E0602020502020306" pitchFamily="34" charset="0"/>
              </a:rPr>
              <a:t>Botella de la calma: agitar fuerte y la vamos a voltear, vamos a observar como todos los objetos bajan mientras que ellos bajan, tu vas a estar respirando y observando.  </a:t>
            </a:r>
          </a:p>
          <a:p>
            <a:r>
              <a:rPr lang="es-MX" sz="700" dirty="0">
                <a:latin typeface="Berlin Sans FB" panose="020E0602020502020306" pitchFamily="34" charset="0"/>
              </a:rPr>
              <a:t>Materiales: botella de plástico transparente, lisa, mediana y con tapa, diamantina de colores, agua tibia, pegamento transparente, te puedes auxiliar de un embudo. Pasos 24:00 min. </a:t>
            </a:r>
          </a:p>
          <a:p>
            <a:r>
              <a:rPr lang="es-MX" sz="700" dirty="0">
                <a:latin typeface="Berlin Sans FB" panose="020E0602020502020306" pitchFamily="34" charset="0"/>
              </a:rPr>
              <a:t>Pelota: apretar cuando estas enojado. Mientras tu la aprietas inhalas y cuando la suelta exhalas, eso te ayuda a regular tu respiración. </a:t>
            </a:r>
          </a:p>
          <a:p>
            <a:r>
              <a:rPr lang="es-MX" sz="700" dirty="0">
                <a:latin typeface="Berlin Sans FB" panose="020E0602020502020306" pitchFamily="34" charset="0"/>
              </a:rPr>
              <a:t>Muñeco: suave y que quepa en nuestro pecho. Lo vamos a colocar y vamos a observar como el muñeco va a ir subiendo y bajando de acuerdo a nuestra respiración, cuando nos encontramos enojado o tristes nuestra respiración es muy rápida. Inhalas y exhalas, observar como el muñeco sabe y baja. </a:t>
            </a:r>
          </a:p>
          <a:p>
            <a:r>
              <a:rPr lang="es-MX" sz="700" dirty="0">
                <a:latin typeface="Berlin Sans FB" panose="020E0602020502020306" pitchFamily="34" charset="0"/>
              </a:rPr>
              <a:t>Periódico: rasgar, mientras rasgamos ir respirando y controlando nuestro cuerpo, o para apretarlo y sacar nuestro enojo. </a:t>
            </a:r>
          </a:p>
          <a:p>
            <a:r>
              <a:rPr lang="es-MX" sz="700" dirty="0">
                <a:latin typeface="Berlin Sans FB" panose="020E0602020502020306" pitchFamily="34" charset="0"/>
              </a:rPr>
              <a:t>Dejar en algún lugar de tu casa donde lo puedas tener al alcance y utilizarlo cuando sientas esas emociones.</a:t>
            </a:r>
          </a:p>
          <a:p>
            <a:r>
              <a:rPr lang="es-MX" sz="700" dirty="0">
                <a:latin typeface="Berlin Sans FB" panose="020E0602020502020306" pitchFamily="34" charset="0"/>
              </a:rPr>
              <a:t>¿Qué actividades que te hacen sentir alegre?</a:t>
            </a:r>
          </a:p>
        </p:txBody>
      </p:sp>
      <p:sp>
        <p:nvSpPr>
          <p:cNvPr id="20" name="Rectángulo 19">
            <a:extLst>
              <a:ext uri="{FF2B5EF4-FFF2-40B4-BE49-F238E27FC236}">
                <a16:creationId xmlns:a16="http://schemas.microsoft.com/office/drawing/2014/main" id="{F24657A8-ABAD-4394-984F-DD5B0B59F13C}"/>
              </a:ext>
            </a:extLst>
          </p:cNvPr>
          <p:cNvSpPr/>
          <p:nvPr/>
        </p:nvSpPr>
        <p:spPr>
          <a:xfrm>
            <a:off x="1872802" y="8622476"/>
            <a:ext cx="5608519" cy="2003049"/>
          </a:xfrm>
          <a:prstGeom prst="rect">
            <a:avLst/>
          </a:prstGeom>
        </p:spPr>
        <p:txBody>
          <a:bodyPr wrap="square">
            <a:spAutoFit/>
          </a:bodyPr>
          <a:lstStyle/>
          <a:p>
            <a:endParaRPr lang="es-MX" sz="700" dirty="0">
              <a:latin typeface="Berlin Sans FB" panose="020E0602020502020306" pitchFamily="34" charset="0"/>
            </a:endParaRPr>
          </a:p>
          <a:p>
            <a:pPr marL="165552" indent="-165552">
              <a:buFont typeface="Arial" panose="020B0604020202020204" pitchFamily="34" charset="0"/>
              <a:buChar char="•"/>
            </a:pPr>
            <a:r>
              <a:rPr lang="es-MX" sz="700" dirty="0">
                <a:latin typeface="Berlin Sans FB" panose="020E0602020502020306" pitchFamily="34" charset="0"/>
              </a:rPr>
              <a:t>Observar punturas. </a:t>
            </a:r>
          </a:p>
          <a:p>
            <a:r>
              <a:rPr lang="es-MX" sz="700" dirty="0">
                <a:latin typeface="Berlin Sans FB" panose="020E0602020502020306" pitchFamily="34" charset="0"/>
              </a:rPr>
              <a:t>-Vicent van Gogh. ¿Qué es lo que observas? ¿Que otros elementos observas?, ¿Qué colores observas?, ¿Qué color es el que mas usó el pintor?, ¿Qué representa esta escena? La pintura en esta postal se titula El dormitorio de Arlés, habitación o la recamara. ¿Qué te llamó mas la atención de esta pintura?</a:t>
            </a:r>
          </a:p>
          <a:p>
            <a:r>
              <a:rPr lang="es-MX" sz="700" dirty="0">
                <a:latin typeface="Berlin Sans FB" panose="020E0602020502020306" pitchFamily="34" charset="0"/>
              </a:rPr>
              <a:t>-Pintura: La gallina ciega de Francisco de Goya. ¿Qué es lo que observas?, ¿Cómo son las personas que observas?, ¿Cómo sabes que son hombres y mujeres?, ¿A que crees que estén jugando?, ¿De que juego se trata?, si fueras parte de esa obra, ¿como posarías?</a:t>
            </a:r>
          </a:p>
          <a:p>
            <a:r>
              <a:rPr lang="es-MX" sz="700" dirty="0">
                <a:latin typeface="Berlin Sans FB" panose="020E0602020502020306" pitchFamily="34" charset="0"/>
              </a:rPr>
              <a:t>-Pintura: La persistencia de la memoria de Salvador Dalí. ¿Qué es lo que observas?. </a:t>
            </a:r>
          </a:p>
          <a:p>
            <a:r>
              <a:rPr lang="es-MX" sz="700" dirty="0">
                <a:latin typeface="Berlin Sans FB" panose="020E0602020502020306" pitchFamily="34" charset="0"/>
              </a:rPr>
              <a:t>Algunos pintores utilizan elementos reales combinados con imaginarios, esto lo hacen para expresar sus emociones o ideas. Usan objetos o cosas que comúnmente no van juntos para expresarse. ¿Qué cosas inesperadas pondrías juntas? </a:t>
            </a:r>
          </a:p>
          <a:p>
            <a:r>
              <a:rPr lang="es-MX" sz="700" dirty="0">
                <a:latin typeface="Berlin Sans FB" panose="020E0602020502020306" pitchFamily="34" charset="0"/>
              </a:rPr>
              <a:t>-Pintura: mujer pájaro estrella Joan Miró ¿Qué crees que represente esta pintura?, la escena que representa la pintura, ¿es real o imaginaria?,  ¿Qué colores observas?, ¿Cómo son las líneas?. </a:t>
            </a:r>
          </a:p>
          <a:p>
            <a:endParaRPr lang="es-MX" sz="700" dirty="0">
              <a:latin typeface="Berlin Sans FB" panose="020E0602020502020306" pitchFamily="34" charset="0"/>
            </a:endParaRPr>
          </a:p>
          <a:p>
            <a:endParaRPr lang="es-MX" sz="1000" dirty="0">
              <a:latin typeface="Berlin Sans FB" panose="020E0602020502020306" pitchFamily="34" charset="0"/>
            </a:endParaRPr>
          </a:p>
          <a:p>
            <a:pPr marL="165552" indent="-165552">
              <a:buFont typeface="Arial" panose="020B0604020202020204" pitchFamily="34" charset="0"/>
              <a:buChar char="•"/>
            </a:pPr>
            <a:endParaRPr lang="es-MX" sz="772" dirty="0">
              <a:latin typeface="Berlin Sans FB" panose="020E0602020502020306" pitchFamily="34" charset="0"/>
            </a:endParaRPr>
          </a:p>
          <a:p>
            <a:pPr marL="165552" indent="-165552">
              <a:buFont typeface="Arial" panose="020B0604020202020204" pitchFamily="34" charset="0"/>
              <a:buChar char="•"/>
            </a:pPr>
            <a:endParaRPr lang="es-MX" sz="772" dirty="0">
              <a:latin typeface="Berlin Sans FB" panose="020E0602020502020306" pitchFamily="34" charset="0"/>
            </a:endParaRPr>
          </a:p>
          <a:p>
            <a:pPr marL="165552" indent="-165552">
              <a:buFont typeface="Arial" panose="020B0604020202020204" pitchFamily="34" charset="0"/>
              <a:buChar char="•"/>
            </a:pPr>
            <a:endParaRPr lang="es-MX" sz="772" dirty="0">
              <a:latin typeface="Berlin Sans FB" panose="020E0602020502020306" pitchFamily="34" charset="0"/>
            </a:endParaRPr>
          </a:p>
        </p:txBody>
      </p:sp>
      <p:sp>
        <p:nvSpPr>
          <p:cNvPr id="21" name="Signo de multiplicación 20">
            <a:extLst>
              <a:ext uri="{FF2B5EF4-FFF2-40B4-BE49-F238E27FC236}">
                <a16:creationId xmlns:a16="http://schemas.microsoft.com/office/drawing/2014/main" id="{90DB11EA-11EA-4C5B-9876-17295E13CFB8}"/>
              </a:ext>
            </a:extLst>
          </p:cNvPr>
          <p:cNvSpPr/>
          <p:nvPr/>
        </p:nvSpPr>
        <p:spPr>
          <a:xfrm>
            <a:off x="3210143" y="2632046"/>
            <a:ext cx="245799" cy="249753"/>
          </a:xfrm>
          <a:prstGeom prst="mathMultiply">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935" dirty="0"/>
          </a:p>
        </p:txBody>
      </p:sp>
    </p:spTree>
    <p:extLst>
      <p:ext uri="{BB962C8B-B14F-4D97-AF65-F5344CB8AC3E}">
        <p14:creationId xmlns:p14="http://schemas.microsoft.com/office/powerpoint/2010/main" val="1905903346"/>
      </p:ext>
    </p:extLst>
  </p:cSld>
  <p:clrMapOvr>
    <a:masterClrMapping/>
  </p:clrMapOvr>
</p:sld>
</file>

<file path=ppt/theme/theme1.xml><?xml version="1.0" encoding="utf-8"?>
<a:theme xmlns:a="http://schemas.openxmlformats.org/drawingml/2006/main" name="Tema de Office">
  <a:themeElements>
    <a:clrScheme name="Tema de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ema d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316</TotalTime>
  <Words>721</Words>
  <Application>Microsoft Office PowerPoint</Application>
  <PresentationFormat>Personalizado</PresentationFormat>
  <Paragraphs>43</Paragraphs>
  <Slides>1</Slides>
  <Notes>0</Notes>
  <HiddenSlides>0</HiddenSlides>
  <MMClips>0</MMClips>
  <ScaleCrop>false</ScaleCrop>
  <HeadingPairs>
    <vt:vector size="6" baseType="variant">
      <vt:variant>
        <vt:lpstr>Fuentes usadas</vt:lpstr>
      </vt:variant>
      <vt:variant>
        <vt:i4>6</vt:i4>
      </vt:variant>
      <vt:variant>
        <vt:lpstr>Tema</vt:lpstr>
      </vt:variant>
      <vt:variant>
        <vt:i4>1</vt:i4>
      </vt:variant>
      <vt:variant>
        <vt:lpstr>Títulos de diapositiva</vt:lpstr>
      </vt:variant>
      <vt:variant>
        <vt:i4>1</vt:i4>
      </vt:variant>
    </vt:vector>
  </HeadingPairs>
  <TitlesOfParts>
    <vt:vector size="8" baseType="lpstr">
      <vt:lpstr>Arial</vt:lpstr>
      <vt:lpstr>Berlin Sans FB</vt:lpstr>
      <vt:lpstr>Calibri</vt:lpstr>
      <vt:lpstr>Calibri Light</vt:lpstr>
      <vt:lpstr>Ink Free</vt:lpstr>
      <vt:lpstr>Wingdings</vt:lpstr>
      <vt:lpstr>Tema de Office</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BELEN ZAPATA CASTILLO</dc:creator>
  <cp:lastModifiedBy>BELEN ZAPATA CASTILLO</cp:lastModifiedBy>
  <cp:revision>14</cp:revision>
  <dcterms:created xsi:type="dcterms:W3CDTF">2021-05-03T23:05:48Z</dcterms:created>
  <dcterms:modified xsi:type="dcterms:W3CDTF">2021-05-04T04:22:20Z</dcterms:modified>
</cp:coreProperties>
</file>