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23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19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915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356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17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85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4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89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859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30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02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84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3A55-0955-4A9E-B006-10A3BA2E5D7F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B1BA-BB89-4995-9AAF-92501C94B2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07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4098" name="Picture 2" descr="MAGNÍFICO DIARIO PARA LA EDUCADORA – Imagenes Educativa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0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2"/>
            <p:cNvSpPr/>
            <p:nvPr/>
          </p:nvSpPr>
          <p:spPr>
            <a:xfrm>
              <a:off x="4957010" y="2430379"/>
              <a:ext cx="697832" cy="697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Rectángulo redondeado 3"/>
            <p:cNvSpPr/>
            <p:nvPr/>
          </p:nvSpPr>
          <p:spPr>
            <a:xfrm>
              <a:off x="745959" y="3128211"/>
              <a:ext cx="4908884" cy="11790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5654842" y="3128211"/>
              <a:ext cx="264695" cy="1179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613609" y="3002340"/>
            <a:ext cx="5630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t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CC66FF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r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a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b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a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j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66FF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13609" y="4627983"/>
            <a:ext cx="401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Mayo 2021</a:t>
            </a:r>
            <a:endParaRPr kumimoji="0" lang="es-MX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58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"/>
            <a:ext cx="6858000" cy="92746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184934" y="692294"/>
            <a:ext cx="2948683" cy="277403"/>
          </a:xfrm>
          <a:prstGeom prst="roundRect">
            <a:avLst/>
          </a:prstGeom>
          <a:solidFill>
            <a:srgbClr val="FFD9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Jardín de niños Diego Rivera T.M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318551" y="714277"/>
            <a:ext cx="682434" cy="224373"/>
          </a:xfrm>
          <a:prstGeom prst="roundRect">
            <a:avLst/>
          </a:prstGeom>
          <a:solidFill>
            <a:srgbClr val="CCFFFF"/>
          </a:solidFill>
          <a:ln>
            <a:solidFill>
              <a:srgbClr val="CC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3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679173" y="163555"/>
            <a:ext cx="2684775" cy="494819"/>
          </a:xfrm>
          <a:prstGeom prst="rect">
            <a:avLst/>
          </a:prstGeom>
          <a:solidFill>
            <a:srgbClr val="D4F4E0"/>
          </a:solidFill>
          <a:ln>
            <a:solidFill>
              <a:srgbClr val="D4F4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Fátima Araminda García Samaniego </a:t>
            </a:r>
          </a:p>
        </p:txBody>
      </p:sp>
      <p:sp>
        <p:nvSpPr>
          <p:cNvPr id="5" name="Doble onda 4"/>
          <p:cNvSpPr/>
          <p:nvPr/>
        </p:nvSpPr>
        <p:spPr>
          <a:xfrm>
            <a:off x="184934" y="148368"/>
            <a:ext cx="1684962" cy="554804"/>
          </a:xfrm>
          <a:prstGeom prst="doubleWave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lorado" pitchFamily="50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75657" y="87798"/>
            <a:ext cx="1303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 w="10160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lorado" pitchFamily="50" charset="0"/>
                <a:ea typeface="+mn-ea"/>
                <a:cs typeface="+mn-cs"/>
              </a:rPr>
              <a:t>Datos</a:t>
            </a:r>
            <a:endParaRPr kumimoji="0" lang="es-ES" sz="4000" b="1" i="0" u="none" strike="noStrike" kern="1200" cap="none" spc="0" normalizeH="0" baseline="0" noProof="0" dirty="0">
              <a:ln w="10160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lorado" pitchFamily="50" charset="0"/>
              <a:ea typeface="+mn-ea"/>
              <a:cs typeface="+mn-cs"/>
            </a:endParaRPr>
          </a:p>
        </p:txBody>
      </p:sp>
      <p:sp>
        <p:nvSpPr>
          <p:cNvPr id="10" name="Rectángulo 9"/>
          <p:cNvSpPr/>
          <p:nvPr/>
        </p:nvSpPr>
        <p:spPr>
          <a:xfrm rot="21150880">
            <a:off x="5056665" y="257483"/>
            <a:ext cx="1471583" cy="451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03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/04/2021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5004" y="6472859"/>
            <a:ext cx="59679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Hoy no tuve clase con los alumnos por medio de video llamada.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la transmisión de aprende casa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III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 estuvieron trabajando dos áreas, las cuales fueron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CC66FF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educación socioemocional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y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artes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En el caso de </a:t>
            </a:r>
            <a:r>
              <a:rPr lang="es-MX" dirty="0">
                <a:solidFill>
                  <a:srgbClr val="CC66FF"/>
                </a:solidFill>
                <a:latin typeface="Berlin Sans FB" panose="020E0602020502020306" pitchFamily="34" charset="0"/>
              </a:rPr>
              <a:t>educación socioemocional </a:t>
            </a: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comenzó con ella hablando al teléfono con su hermana discutiendo un poco, haciendo énfasis que es complicado tener una convivencia sana debido a que pasamos mucho tiempo juntos en un mismo ligar (casa). Recordaron que es un acuerdo y sacaron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432129" y="3260800"/>
            <a:ext cx="257353" cy="257589"/>
          </a:xfrm>
          <a:prstGeom prst="ellipse">
            <a:avLst/>
          </a:prstGeom>
          <a:solidFill>
            <a:srgbClr val="FF0066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959077" y="4067798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noProof="0" dirty="0">
                <a:solidFill>
                  <a:prstClr val="black"/>
                </a:solidFill>
                <a:latin typeface="Berlin Sans FB" panose="020E0602020502020306" pitchFamily="34" charset="0"/>
              </a:rPr>
              <a:t>3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225408" y="2035278"/>
            <a:ext cx="264405" cy="253388"/>
          </a:xfrm>
          <a:prstGeom prst="ellipse">
            <a:avLst/>
          </a:prstGeom>
          <a:solidFill>
            <a:srgbClr val="FF9966"/>
          </a:solidFill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2987371" y="2263340"/>
            <a:ext cx="264405" cy="253388"/>
          </a:xfrm>
          <a:prstGeom prst="ellipse">
            <a:avLst/>
          </a:prstGeom>
          <a:solidFill>
            <a:srgbClr val="FF9966"/>
          </a:solidFill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930781" y="4611480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14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1263" y="5454638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18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60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breta rayada ilustración del vector. Ilustración de rayada - 1384875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533" t="13287" r="7770" b="6772"/>
          <a:stretch/>
        </p:blipFill>
        <p:spPr bwMode="auto">
          <a:xfrm>
            <a:off x="228732" y="295275"/>
            <a:ext cx="6400536" cy="855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61950" y="419100"/>
            <a:ext cx="6076950" cy="8286750"/>
          </a:xfrm>
          <a:prstGeom prst="roundRect">
            <a:avLst/>
          </a:prstGeom>
          <a:solidFill>
            <a:schemeClr val="bg1"/>
          </a:solidFill>
          <a:ln>
            <a:solidFill>
              <a:srgbClr val="009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1182" y="711703"/>
            <a:ext cx="55184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el buzón de comentarios, donde distintos niños mencionaron que era. Después leyeron un cuento llamado </a:t>
            </a: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pero </a:t>
            </a: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este cuento lo leerían de manera distintas porque en el se verían distintas situaciones de </a:t>
            </a: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conflicto </a:t>
            </a: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en donde harían pausas para ayudar </a:t>
            </a: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a los de </a:t>
            </a: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la historia a solucionarlos de la mejor manera.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Hicieron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una pausa activa antes de comenzar con la otra clase.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 la clase de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artes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comenzaron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con la importancia de lavarnos las manos de manera constantemente.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Dieron la bienvenida a la exposición de artes de Aprende en casa, teniendo distintas pinturas que tenían una nota mencionando su nombre y descripción de cada una de ellas, así como observar imágenes de esculturas describiendo que observaban en ellas haciendo cuestionamientos sobre ellas. </a:t>
            </a:r>
            <a:r>
              <a:rPr kumimoji="0" lang="es-MX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Hablaron de las pinturas si eran reales o imaginarias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098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241</Words>
  <Application>Microsoft Office PowerPoint</Application>
  <PresentationFormat>Carta (216 x 279 mm)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Calibri Light</vt:lpstr>
      <vt:lpstr>Century Gothic</vt:lpstr>
      <vt:lpstr>Colorado</vt:lpstr>
      <vt:lpstr>Tema de Office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1</cp:revision>
  <dcterms:created xsi:type="dcterms:W3CDTF">2021-05-04T03:08:35Z</dcterms:created>
  <dcterms:modified xsi:type="dcterms:W3CDTF">2021-05-04T03:17:33Z</dcterms:modified>
</cp:coreProperties>
</file>