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5/3/2021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5/3/2021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cantidades y las rimas. También se trabajo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631175"/>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Exploración y Comprensión del mundo natural y social.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costumbres y tradiciones..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Costumbres y traiciones </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26 de marzo del 2021</a:t>
            </a:r>
            <a:endParaRPr lang="en-US" dirty="0">
              <a:latin typeface="Berlin Sans FB" panose="020E0602020502020306" pitchFamily="34" charset="0"/>
            </a:endParaRPr>
          </a:p>
        </p:txBody>
      </p:sp>
      <p:sp>
        <p:nvSpPr>
          <p:cNvPr id="11" name="Google Shape;45;p1"/>
          <p:cNvSpPr/>
          <p:nvPr/>
        </p:nvSpPr>
        <p:spPr>
          <a:xfrm rot="10800000">
            <a:off x="5986922" y="158741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34673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campo de Lenguaje y Comunicación trabajando con las adivinanzas, un juego de lenguaje. Hubo 9 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457200"/>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19 de abril del 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27874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área socioemocional de Educación socioemocional trabajando con las emociones. En la clase de zoom se trabajo con el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campo de pensamiento matemático trabajando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con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la adición y sustracción.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Hubo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6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conectados.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9" name="CuadroTexto 8"/>
          <p:cNvSpPr txBox="1"/>
          <p:nvPr/>
        </p:nvSpPr>
        <p:spPr>
          <a:xfrm>
            <a:off x="292595" y="595699"/>
            <a:ext cx="3136422" cy="369332"/>
          </a:xfrm>
          <a:prstGeom prst="rect">
            <a:avLst/>
          </a:prstGeom>
          <a:noFill/>
        </p:spPr>
        <p:txBody>
          <a:bodyPr wrap="square" rtlCol="0">
            <a:spAutoFit/>
          </a:bodyPr>
          <a:lstStyle/>
          <a:p>
            <a:r>
              <a:rPr lang="es-ES" dirty="0" smtClean="0">
                <a:latin typeface="Berlin Sans FB" panose="020E0602020502020306" pitchFamily="34" charset="0"/>
              </a:rPr>
              <a:t>Y tú, ¿Cómo te sientes?</a:t>
            </a: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03 de </a:t>
            </a:r>
            <a:r>
              <a:rPr lang="es-ES" dirty="0" smtClean="0">
                <a:latin typeface="Berlin Sans FB" panose="020E0602020502020306" pitchFamily="34" charset="0"/>
              </a:rPr>
              <a:t>mayo </a:t>
            </a:r>
            <a:r>
              <a:rPr lang="es-ES" dirty="0" smtClean="0">
                <a:latin typeface="Berlin Sans FB" panose="020E0602020502020306" pitchFamily="34" charset="0"/>
              </a:rPr>
              <a:t>del </a:t>
            </a:r>
            <a:r>
              <a:rPr lang="es-ES" dirty="0" smtClean="0">
                <a:latin typeface="Berlin Sans FB" panose="020E0602020502020306" pitchFamily="34" charset="0"/>
              </a:rPr>
              <a:t>2021</a:t>
            </a:r>
            <a:endParaRPr lang="en-US" dirty="0">
              <a:latin typeface="Berlin Sans FB" panose="020E0602020502020306" pitchFamily="34" charset="0"/>
            </a:endParaRPr>
          </a:p>
        </p:txBody>
      </p:sp>
      <p:sp>
        <p:nvSpPr>
          <p:cNvPr id="11" name="Google Shape;45;p1"/>
          <p:cNvSpPr/>
          <p:nvPr/>
        </p:nvSpPr>
        <p:spPr>
          <a:xfrm rot="10800000">
            <a:off x="3030922" y="2216065"/>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8" name="Google Shape;45;p1"/>
          <p:cNvSpPr/>
          <p:nvPr/>
        </p:nvSpPr>
        <p:spPr>
          <a:xfrm rot="10800000">
            <a:off x="5986922" y="284069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90065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1281</Words>
  <Application>Microsoft Office PowerPoint</Application>
  <PresentationFormat>Presentación en pantalla (4:3)</PresentationFormat>
  <Paragraphs>97</Paragraphs>
  <Slides>20</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20</vt:i4>
      </vt:variant>
    </vt:vector>
  </HeadingPairs>
  <TitlesOfParts>
    <vt:vector size="29"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9</cp:revision>
  <dcterms:modified xsi:type="dcterms:W3CDTF">2021-05-04T04:43:35Z</dcterms:modified>
</cp:coreProperties>
</file>