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0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409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63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8205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053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947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674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0287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09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95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7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5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87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01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32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032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18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741C-3937-4F77-8C34-4CAE04297751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77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jueves </a:t>
            </a:r>
            <a:r>
              <a:rPr lang="es-MX" sz="1778" dirty="0" smtClean="0">
                <a:latin typeface="Ink Free" panose="03080402000500000000" pitchFamily="66" charset="0"/>
              </a:rPr>
              <a:t>10 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29 de </a:t>
            </a:r>
            <a:r>
              <a:rPr lang="es-MX" sz="1524" b="1" dirty="0">
                <a:latin typeface="Ink Free" panose="03080402000500000000" pitchFamily="66" charset="0"/>
              </a:rPr>
              <a:t>abril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>
            <a:off x="2334295" y="3337687"/>
            <a:ext cx="300494" cy="250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2973234" y="3526131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350912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realizo un video en el cual se </a:t>
            </a:r>
            <a:r>
              <a:rPr lang="es-ES" sz="2800" dirty="0" smtClean="0">
                <a:latin typeface="Ink Free" panose="03080402000500000000" pitchFamily="66" charset="0"/>
              </a:rPr>
              <a:t>explico la actividad del día, </a:t>
            </a:r>
            <a:r>
              <a:rPr lang="es-ES" sz="2800" dirty="0" smtClean="0">
                <a:latin typeface="Ink Free" panose="03080402000500000000" pitchFamily="66" charset="0"/>
              </a:rPr>
              <a:t>como primera actividad se mencionaron las situaciones que hacen enojar al niño y cuales son las que lo hacen feliz, </a:t>
            </a:r>
            <a:r>
              <a:rPr lang="es-ES" sz="2800" dirty="0" err="1" smtClean="0">
                <a:latin typeface="Ink Free" panose="03080402000500000000" pitchFamily="66" charset="0"/>
              </a:rPr>
              <a:t>asi</a:t>
            </a:r>
            <a:r>
              <a:rPr lang="es-ES" sz="2800" dirty="0" smtClean="0">
                <a:latin typeface="Ink Free" panose="03080402000500000000" pitchFamily="66" charset="0"/>
              </a:rPr>
              <a:t> como vieron un cuento que se llama algo dentro de mi. Como segunda actividad se mostraron algunas pinturas y el alumno realizara una o escultura, según lo que el elija y tenga en casa. Como cada mes, se menciono el valor de este que es “amor” y se dio a conocer el </a:t>
            </a:r>
            <a:r>
              <a:rPr lang="es-ES" sz="2800" smtClean="0">
                <a:latin typeface="Ink Free" panose="03080402000500000000" pitchFamily="66" charset="0"/>
              </a:rPr>
              <a:t>cuento de acuerdo </a:t>
            </a:r>
            <a:r>
              <a:rPr lang="es-ES" sz="2800" dirty="0" smtClean="0">
                <a:latin typeface="Ink Free" panose="03080402000500000000" pitchFamily="66" charset="0"/>
              </a:rPr>
              <a:t>a este valor.</a:t>
            </a:r>
          </a:p>
          <a:p>
            <a:r>
              <a:rPr lang="es-MX" sz="2800" b="1" dirty="0" smtClean="0">
                <a:latin typeface="Ink Free" panose="03080402000500000000" pitchFamily="66" charset="0"/>
              </a:rPr>
              <a:t>¿Que </a:t>
            </a:r>
            <a:r>
              <a:rPr lang="es-MX" sz="28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El día de hoy se dio claramente el ejemplo de como se realizaría la actividad y como la contestarían. En este día las mamás de los alumnos no tuvieron dudas al realizarlo. </a:t>
            </a:r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262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2</cp:revision>
  <dcterms:created xsi:type="dcterms:W3CDTF">2021-05-04T02:41:44Z</dcterms:created>
  <dcterms:modified xsi:type="dcterms:W3CDTF">2021-05-04T02:52:11Z</dcterms:modified>
</cp:coreProperties>
</file>