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3" d="100"/>
          <a:sy n="73" d="100"/>
        </p:scale>
        <p:origin x="1842" y="-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Pin de ferny en Etiquetas y Gafetes | Etiquetas preescolares, Maestros de  preescolar, Decoracion de aulas">
            <a:extLst>
              <a:ext uri="{FF2B5EF4-FFF2-40B4-BE49-F238E27FC236}">
                <a16:creationId xmlns:a16="http://schemas.microsoft.com/office/drawing/2014/main" xmlns="" id="{6C40597F-7521-4325-902A-B2FDD6D22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6858000" cy="913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33D0306B-6493-4F16-8A0B-B2218295A4DA}"/>
              </a:ext>
            </a:extLst>
          </p:cNvPr>
          <p:cNvGrpSpPr/>
          <p:nvPr/>
        </p:nvGrpSpPr>
        <p:grpSpPr>
          <a:xfrm>
            <a:off x="202637" y="0"/>
            <a:ext cx="6634561" cy="8997043"/>
            <a:chOff x="223439" y="0"/>
            <a:chExt cx="6634561" cy="89970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xmlns="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</a:t>
              </a:r>
              <a:r>
                <a:rPr lang="es-MX" sz="2800" dirty="0" smtClean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la </a:t>
              </a: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xmlns="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xmlns="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223439" y="328547"/>
              <a:ext cx="4187752" cy="1323439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Jardín de Niños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“Victoria Garza Villarreal”</a:t>
              </a:r>
              <a:b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</a:b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Educadora: Gabriela Morin de la Rosa.  Practicante</a:t>
              </a:r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: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Montserrat Vazquez Espinoza. </a:t>
              </a:r>
              <a:endParaRPr lang="es-MX" sz="1600" b="1" dirty="0">
                <a:solidFill>
                  <a:srgbClr val="0070C0"/>
                </a:solidFill>
                <a:latin typeface="Ink Free" panose="03080402000500000000" pitchFamily="66" charset="0"/>
              </a:endParaRP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xmlns="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xmlns="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xmlns="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xmlns="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xmlns="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/>
          <p:cNvSpPr txBox="1"/>
          <p:nvPr/>
        </p:nvSpPr>
        <p:spPr>
          <a:xfrm>
            <a:off x="4888406" y="1348466"/>
            <a:ext cx="1535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04</a:t>
            </a:r>
            <a:r>
              <a:rPr lang="es-MX" dirty="0" smtClean="0"/>
              <a:t>/05/2021</a:t>
            </a:r>
            <a:endParaRPr lang="es-MX" dirty="0"/>
          </a:p>
        </p:txBody>
      </p:sp>
      <p:sp>
        <p:nvSpPr>
          <p:cNvPr id="15" name="Conector 14"/>
          <p:cNvSpPr/>
          <p:nvPr/>
        </p:nvSpPr>
        <p:spPr>
          <a:xfrm>
            <a:off x="4430351" y="3731170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onector 16"/>
          <p:cNvSpPr/>
          <p:nvPr/>
        </p:nvSpPr>
        <p:spPr>
          <a:xfrm>
            <a:off x="6160463" y="3731699"/>
            <a:ext cx="241149" cy="21901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2317315" y="4770240"/>
            <a:ext cx="412490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Se conectaron 6 alumnos. </a:t>
            </a:r>
            <a:endParaRPr lang="es-MX" sz="14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2327104" y="5362920"/>
            <a:ext cx="4124904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Los padres de familia tienen la oportunidad de mandar todas las evidencias de las semanas el día viernes. </a:t>
            </a:r>
          </a:p>
          <a:p>
            <a:endParaRPr lang="es-MX" sz="1400" dirty="0"/>
          </a:p>
          <a:p>
            <a:endParaRPr lang="es-MX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587829" y="6936377"/>
            <a:ext cx="586417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El día de hoy se trabajo en clase en línea con el campo de exploración y comprensión del mundo natural, donde se vio el aprendizaje de las medidas de cuidado del medio ambiente, en donde se les cuestiono a los alumnos que acciones son las que ayudan a mantener el planeta saludable y que acciones lo contaminaban,  después se les puso un pequeño video en donde se mencionaba algunos cuidados al medio ambiente y beneficios que esto nos traía, para terminar con una actividad que consistía en buscar imágenes relacionadas con el mismo tema y clasificarlas en buenas acciones y malas acciones, para que los alumnos las presentaran al final de la clase y se les cuestiono que habían aprendido hoy para cerrar con la actividad </a:t>
            </a:r>
          </a:p>
          <a:p>
            <a:endParaRPr lang="es-MX" sz="1200" dirty="0" smtClean="0"/>
          </a:p>
        </p:txBody>
      </p:sp>
      <p:sp>
        <p:nvSpPr>
          <p:cNvPr id="20" name="Conector 19"/>
          <p:cNvSpPr/>
          <p:nvPr/>
        </p:nvSpPr>
        <p:spPr>
          <a:xfrm>
            <a:off x="5862913" y="2585269"/>
            <a:ext cx="297550" cy="1957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284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11596</TotalTime>
  <Words>168</Words>
  <Application>Microsoft Office PowerPoint</Application>
  <PresentationFormat>Carta (216 x 279 mm)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Acer</cp:lastModifiedBy>
  <cp:revision>84</cp:revision>
  <dcterms:created xsi:type="dcterms:W3CDTF">2020-10-05T15:20:07Z</dcterms:created>
  <dcterms:modified xsi:type="dcterms:W3CDTF">2021-05-05T04:36:06Z</dcterms:modified>
</cp:coreProperties>
</file>