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1842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04</a:t>
            </a:r>
            <a:r>
              <a:rPr lang="es-MX" dirty="0" smtClean="0"/>
              <a:t>/05/2021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 conectaron 6 alumnos.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se trabajo en clase en línea con el campo de exploración y comprensión del mundo natural, donde se vio el aprendizaje de las medidas de cuidado del medio ambiente, en donde se les cuestiono a los alumnos que acciones son las que ayudan a mantener el planeta saludable y que acciones lo contaminaban,  después se les puso un pequeño video en donde se mencionaba algunos cuidados al medio ambiente y beneficios que esto nos traía, para terminar con una actividad que consistía en buscar imágenes relacionadas con el mismo tema y clasificarlas en buenas acciones y malas acciones, para que los alumnos las presentaran al final de la clase y se les cuestiono que habían aprendido hoy para cerrar con la actividad </a:t>
            </a:r>
          </a:p>
          <a:p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862913" y="2585269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11596</TotalTime>
  <Words>168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84</cp:revision>
  <dcterms:created xsi:type="dcterms:W3CDTF">2020-10-05T15:20:07Z</dcterms:created>
  <dcterms:modified xsi:type="dcterms:W3CDTF">2021-05-05T04:36:06Z</dcterms:modified>
</cp:coreProperties>
</file>