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04/05/2021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5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23871" y="7026716"/>
            <a:ext cx="59061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El día de hoy en la programación se abordo los efectos favorables y desfavorables de la acción humana sobre el medioambiente a través de una narración y el análisis de acciones con apoyo de imágenes y la elaboración de una composta. También se abordo las figuras geométricas con el apoyo de palillos para construirlos, sus nombres y objetos con esas formas. Posteriormente se diseñaron actividades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37256" y="2439518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EFD36D5-A635-431D-9D71-64A0E1ECD2DA}"/>
              </a:ext>
            </a:extLst>
          </p:cNvPr>
          <p:cNvSpPr/>
          <p:nvPr/>
        </p:nvSpPr>
        <p:spPr>
          <a:xfrm>
            <a:off x="5947636" y="2593623"/>
            <a:ext cx="252664" cy="196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834</TotalTime>
  <Words>103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70</cp:revision>
  <dcterms:created xsi:type="dcterms:W3CDTF">2020-10-05T15:20:07Z</dcterms:created>
  <dcterms:modified xsi:type="dcterms:W3CDTF">2021-05-05T03:24:29Z</dcterms:modified>
</cp:coreProperties>
</file>